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3" r:id="rId5"/>
    <p:sldId id="264" r:id="rId6"/>
    <p:sldId id="284" r:id="rId7"/>
    <p:sldId id="265" r:id="rId8"/>
    <p:sldId id="267" r:id="rId9"/>
    <p:sldId id="268" r:id="rId10"/>
    <p:sldId id="269" r:id="rId11"/>
    <p:sldId id="283" r:id="rId12"/>
    <p:sldId id="277" r:id="rId13"/>
    <p:sldId id="280" r:id="rId14"/>
    <p:sldId id="278" r:id="rId15"/>
    <p:sldId id="281" r:id="rId16"/>
    <p:sldId id="279" r:id="rId17"/>
    <p:sldId id="282" r:id="rId18"/>
    <p:sldId id="272" r:id="rId19"/>
    <p:sldId id="273" r:id="rId20"/>
    <p:sldId id="259"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72"/>
      </p:cViewPr>
      <p:guideLst/>
    </p:cSldViewPr>
  </p:slideViewPr>
  <p:notesTextViewPr>
    <p:cViewPr>
      <p:scale>
        <a:sx n="1" d="1"/>
        <a:sy n="1" d="1"/>
      </p:scale>
      <p:origin x="0" y="0"/>
    </p:cViewPr>
  </p:notesTextViewPr>
  <p:sorterViewPr>
    <p:cViewPr>
      <p:scale>
        <a:sx n="100" d="100"/>
        <a:sy n="100" d="100"/>
      </p:scale>
      <p:origin x="0" y="-24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646E25-AB36-4A36-B14C-EC2C134B1E47}"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4B67BC59-091C-4609-8CC8-E4A72366A69C}">
      <dgm:prSet/>
      <dgm:spPr/>
      <dgm:t>
        <a:bodyPr/>
        <a:lstStyle/>
        <a:p>
          <a:r>
            <a:rPr lang="en-US" dirty="0"/>
            <a:t>Introduction</a:t>
          </a:r>
        </a:p>
      </dgm:t>
    </dgm:pt>
    <dgm:pt modelId="{E2EF4EED-84CB-4947-A1B9-DEF107DB677C}" type="parTrans" cxnId="{A1F81F64-691C-4092-A0CC-FF711B5BA612}">
      <dgm:prSet/>
      <dgm:spPr/>
      <dgm:t>
        <a:bodyPr/>
        <a:lstStyle/>
        <a:p>
          <a:endParaRPr lang="en-US"/>
        </a:p>
      </dgm:t>
    </dgm:pt>
    <dgm:pt modelId="{DDA76F24-D2D6-4BA9-A13F-F98107101D8F}" type="sibTrans" cxnId="{A1F81F64-691C-4092-A0CC-FF711B5BA612}">
      <dgm:prSet/>
      <dgm:spPr/>
      <dgm:t>
        <a:bodyPr/>
        <a:lstStyle/>
        <a:p>
          <a:endParaRPr lang="en-US"/>
        </a:p>
      </dgm:t>
    </dgm:pt>
    <dgm:pt modelId="{5DD2C293-9CD9-4019-9EB0-5EEC863B500D}">
      <dgm:prSet/>
      <dgm:spPr/>
      <dgm:t>
        <a:bodyPr/>
        <a:lstStyle/>
        <a:p>
          <a:r>
            <a:rPr lang="en-US" b="0" dirty="0"/>
            <a:t>Milestone</a:t>
          </a:r>
        </a:p>
      </dgm:t>
    </dgm:pt>
    <dgm:pt modelId="{C133F658-889C-40E5-AD05-146CA6BD9D12}" type="parTrans" cxnId="{AB8F062A-137C-49CB-957A-DDD1FF0DD98B}">
      <dgm:prSet/>
      <dgm:spPr/>
      <dgm:t>
        <a:bodyPr/>
        <a:lstStyle/>
        <a:p>
          <a:endParaRPr lang="en-US"/>
        </a:p>
      </dgm:t>
    </dgm:pt>
    <dgm:pt modelId="{6EE5160F-7DCE-4DA9-964E-84ABE5CCCECD}" type="sibTrans" cxnId="{AB8F062A-137C-49CB-957A-DDD1FF0DD98B}">
      <dgm:prSet/>
      <dgm:spPr/>
      <dgm:t>
        <a:bodyPr/>
        <a:lstStyle/>
        <a:p>
          <a:endParaRPr lang="en-US"/>
        </a:p>
      </dgm:t>
    </dgm:pt>
    <dgm:pt modelId="{3FC37A8C-1310-48AF-969D-32274AFE3EC7}">
      <dgm:prSet/>
      <dgm:spPr/>
      <dgm:t>
        <a:bodyPr/>
        <a:lstStyle/>
        <a:p>
          <a:r>
            <a:rPr lang="en-AU" dirty="0"/>
            <a:t>User-Centered Design</a:t>
          </a:r>
        </a:p>
        <a:p>
          <a:endParaRPr lang="en-US" dirty="0"/>
        </a:p>
      </dgm:t>
    </dgm:pt>
    <dgm:pt modelId="{E742C361-7771-4511-8DC5-68B6A360A898}" type="parTrans" cxnId="{7879A095-66DF-4EE1-BABD-A52F89D2B935}">
      <dgm:prSet/>
      <dgm:spPr/>
      <dgm:t>
        <a:bodyPr/>
        <a:lstStyle/>
        <a:p>
          <a:endParaRPr lang="en-US"/>
        </a:p>
      </dgm:t>
    </dgm:pt>
    <dgm:pt modelId="{00481325-5929-4386-B871-1AD9E4690546}" type="sibTrans" cxnId="{7879A095-66DF-4EE1-BABD-A52F89D2B935}">
      <dgm:prSet/>
      <dgm:spPr/>
      <dgm:t>
        <a:bodyPr/>
        <a:lstStyle/>
        <a:p>
          <a:endParaRPr lang="en-US"/>
        </a:p>
      </dgm:t>
    </dgm:pt>
    <dgm:pt modelId="{61383BFE-9A17-414A-8F0A-0F61251E7B1C}">
      <dgm:prSet/>
      <dgm:spPr/>
      <dgm:t>
        <a:bodyPr/>
        <a:lstStyle/>
        <a:p>
          <a:r>
            <a:rPr lang="en-AU" dirty="0"/>
            <a:t>System Architecture </a:t>
          </a:r>
          <a:endParaRPr lang="en-US" dirty="0"/>
        </a:p>
      </dgm:t>
    </dgm:pt>
    <dgm:pt modelId="{477EA41E-26F3-4EAC-80C7-4D242D9AF837}" type="parTrans" cxnId="{F0871E79-362C-4EB0-9ADB-050226658668}">
      <dgm:prSet/>
      <dgm:spPr/>
      <dgm:t>
        <a:bodyPr/>
        <a:lstStyle/>
        <a:p>
          <a:endParaRPr lang="en-US"/>
        </a:p>
      </dgm:t>
    </dgm:pt>
    <dgm:pt modelId="{291C8D10-41FA-47D4-81E9-72AB0183B4DC}" type="sibTrans" cxnId="{F0871E79-362C-4EB0-9ADB-050226658668}">
      <dgm:prSet/>
      <dgm:spPr/>
      <dgm:t>
        <a:bodyPr/>
        <a:lstStyle/>
        <a:p>
          <a:endParaRPr lang="en-US"/>
        </a:p>
      </dgm:t>
    </dgm:pt>
    <dgm:pt modelId="{9BA1A57D-4335-4C5B-94F8-FBD9C4436A8C}">
      <dgm:prSet/>
      <dgm:spPr/>
      <dgm:t>
        <a:bodyPr/>
        <a:lstStyle/>
        <a:p>
          <a:r>
            <a:rPr lang="en-AU" b="0" i="0" dirty="0"/>
            <a:t>Use Case Diagram</a:t>
          </a:r>
          <a:endParaRPr lang="en-US" b="0" dirty="0"/>
        </a:p>
      </dgm:t>
    </dgm:pt>
    <dgm:pt modelId="{A45C10C8-FA54-48C1-98BC-424FEB8BD480}" type="parTrans" cxnId="{119DC475-1E43-4CEB-9D6B-7BD2CAEFECFF}">
      <dgm:prSet/>
      <dgm:spPr/>
      <dgm:t>
        <a:bodyPr/>
        <a:lstStyle/>
        <a:p>
          <a:endParaRPr lang="en-US"/>
        </a:p>
      </dgm:t>
    </dgm:pt>
    <dgm:pt modelId="{D279C0D0-141F-460F-8A1E-06960F3CFDFB}" type="sibTrans" cxnId="{119DC475-1E43-4CEB-9D6B-7BD2CAEFECFF}">
      <dgm:prSet/>
      <dgm:spPr/>
      <dgm:t>
        <a:bodyPr/>
        <a:lstStyle/>
        <a:p>
          <a:endParaRPr lang="en-US"/>
        </a:p>
      </dgm:t>
    </dgm:pt>
    <dgm:pt modelId="{81270EB1-939A-4EB3-B095-E0D9547B5718}">
      <dgm:prSet/>
      <dgm:spPr/>
      <dgm:t>
        <a:bodyPr/>
        <a:lstStyle/>
        <a:p>
          <a:r>
            <a:rPr lang="en-AU" dirty="0"/>
            <a:t>Development Tools</a:t>
          </a:r>
          <a:endParaRPr lang="en-US" dirty="0"/>
        </a:p>
      </dgm:t>
    </dgm:pt>
    <dgm:pt modelId="{6CAD480B-4B2D-42C0-AB50-5A4323A773B3}" type="parTrans" cxnId="{665C8051-D177-4A8D-9355-3BC37F933634}">
      <dgm:prSet/>
      <dgm:spPr/>
      <dgm:t>
        <a:bodyPr/>
        <a:lstStyle/>
        <a:p>
          <a:endParaRPr lang="en-US"/>
        </a:p>
      </dgm:t>
    </dgm:pt>
    <dgm:pt modelId="{EB0973A6-73A0-4F55-9E9B-CAEC28A05EA9}" type="sibTrans" cxnId="{665C8051-D177-4A8D-9355-3BC37F933634}">
      <dgm:prSet/>
      <dgm:spPr/>
      <dgm:t>
        <a:bodyPr/>
        <a:lstStyle/>
        <a:p>
          <a:endParaRPr lang="en-US"/>
        </a:p>
      </dgm:t>
    </dgm:pt>
    <dgm:pt modelId="{083320A1-CF3F-483A-B628-A2F5DEDDDCF1}">
      <dgm:prSet/>
      <dgm:spPr/>
      <dgm:t>
        <a:bodyPr/>
        <a:lstStyle/>
        <a:p>
          <a:r>
            <a:rPr lang="en-US" dirty="0"/>
            <a:t>Conclusion </a:t>
          </a:r>
        </a:p>
      </dgm:t>
    </dgm:pt>
    <dgm:pt modelId="{11258063-03E4-42DE-8C40-3CAE76BF4103}" type="parTrans" cxnId="{E3FAE957-4EC9-4C5E-BB08-6E95E397D2D2}">
      <dgm:prSet/>
      <dgm:spPr/>
      <dgm:t>
        <a:bodyPr/>
        <a:lstStyle/>
        <a:p>
          <a:endParaRPr lang="en-US"/>
        </a:p>
      </dgm:t>
    </dgm:pt>
    <dgm:pt modelId="{704C8799-2CCD-47C5-A9A6-376CF6F8AF74}" type="sibTrans" cxnId="{E3FAE957-4EC9-4C5E-BB08-6E95E397D2D2}">
      <dgm:prSet/>
      <dgm:spPr/>
      <dgm:t>
        <a:bodyPr/>
        <a:lstStyle/>
        <a:p>
          <a:endParaRPr lang="en-US"/>
        </a:p>
      </dgm:t>
    </dgm:pt>
    <dgm:pt modelId="{272BCD5E-9560-4D91-A6C6-BEDAB8FEC2CD}">
      <dgm:prSet/>
      <dgm:spPr/>
      <dgm:t>
        <a:bodyPr/>
        <a:lstStyle/>
        <a:p>
          <a:r>
            <a:rPr lang="en-US" dirty="0"/>
            <a:t>References</a:t>
          </a:r>
        </a:p>
      </dgm:t>
    </dgm:pt>
    <dgm:pt modelId="{D2B444D9-3FFD-46FA-9A2B-0F65CBB8E3DF}" type="parTrans" cxnId="{7A8046E0-BC62-4FCB-918A-B4712A1827BC}">
      <dgm:prSet/>
      <dgm:spPr/>
      <dgm:t>
        <a:bodyPr/>
        <a:lstStyle/>
        <a:p>
          <a:endParaRPr lang="en-US"/>
        </a:p>
      </dgm:t>
    </dgm:pt>
    <dgm:pt modelId="{ABD72C92-CF16-42F0-AF35-E87550E2BE87}" type="sibTrans" cxnId="{7A8046E0-BC62-4FCB-918A-B4712A1827BC}">
      <dgm:prSet/>
      <dgm:spPr/>
      <dgm:t>
        <a:bodyPr/>
        <a:lstStyle/>
        <a:p>
          <a:endParaRPr lang="en-US"/>
        </a:p>
      </dgm:t>
    </dgm:pt>
    <dgm:pt modelId="{D5C7F51E-0B89-48F3-B171-A79A086F044B}">
      <dgm:prSet/>
      <dgm:spPr/>
      <dgm:t>
        <a:bodyPr/>
        <a:lstStyle/>
        <a:p>
          <a:r>
            <a:rPr lang="en-US" dirty="0"/>
            <a:t>Objectives</a:t>
          </a:r>
        </a:p>
      </dgm:t>
    </dgm:pt>
    <dgm:pt modelId="{4E511125-071A-42FA-8061-2AE17DF8893E}" type="parTrans" cxnId="{DD4C7E65-885A-43AC-AB41-8E49F2709C48}">
      <dgm:prSet/>
      <dgm:spPr/>
      <dgm:t>
        <a:bodyPr/>
        <a:lstStyle/>
        <a:p>
          <a:endParaRPr lang="en-AU"/>
        </a:p>
      </dgm:t>
    </dgm:pt>
    <dgm:pt modelId="{7FFB43AC-5326-490C-B8F1-A54DDACAACF3}" type="sibTrans" cxnId="{DD4C7E65-885A-43AC-AB41-8E49F2709C48}">
      <dgm:prSet/>
      <dgm:spPr/>
      <dgm:t>
        <a:bodyPr/>
        <a:lstStyle/>
        <a:p>
          <a:endParaRPr lang="en-AU"/>
        </a:p>
      </dgm:t>
    </dgm:pt>
    <dgm:pt modelId="{E7D434C5-C7D6-4F20-935D-DAB4D18B9A20}">
      <dgm:prSet/>
      <dgm:spPr/>
      <dgm:t>
        <a:bodyPr/>
        <a:lstStyle/>
        <a:p>
          <a:r>
            <a:rPr lang="en-US" dirty="0"/>
            <a:t>Literature review</a:t>
          </a:r>
        </a:p>
      </dgm:t>
    </dgm:pt>
    <dgm:pt modelId="{E5C30194-7843-4689-9E45-6FD5650F83C0}" type="parTrans" cxnId="{CBD4B101-BFC8-43AC-BDFD-1F0E39CAA35F}">
      <dgm:prSet/>
      <dgm:spPr/>
      <dgm:t>
        <a:bodyPr/>
        <a:lstStyle/>
        <a:p>
          <a:endParaRPr lang="en-AU"/>
        </a:p>
      </dgm:t>
    </dgm:pt>
    <dgm:pt modelId="{DB3CC663-E195-448B-B100-A8E919F3429C}" type="sibTrans" cxnId="{CBD4B101-BFC8-43AC-BDFD-1F0E39CAA35F}">
      <dgm:prSet/>
      <dgm:spPr/>
      <dgm:t>
        <a:bodyPr/>
        <a:lstStyle/>
        <a:p>
          <a:endParaRPr lang="en-AU"/>
        </a:p>
      </dgm:t>
    </dgm:pt>
    <dgm:pt modelId="{8231B1A0-000E-4ABB-8D07-478CD003C5DF}">
      <dgm:prSet/>
      <dgm:spPr/>
      <dgm:t>
        <a:bodyPr/>
        <a:lstStyle/>
        <a:p>
          <a:r>
            <a:rPr lang="en-AU" dirty="0"/>
            <a:t>Challenges and Solutions</a:t>
          </a:r>
          <a:endParaRPr lang="en-US" dirty="0"/>
        </a:p>
      </dgm:t>
    </dgm:pt>
    <dgm:pt modelId="{6099BE55-5222-4A6C-A24B-0A724FDCC502}" type="parTrans" cxnId="{96D3CE87-A211-4BC7-9B6E-51B0479A88FD}">
      <dgm:prSet/>
      <dgm:spPr/>
      <dgm:t>
        <a:bodyPr/>
        <a:lstStyle/>
        <a:p>
          <a:endParaRPr lang="en-AU"/>
        </a:p>
      </dgm:t>
    </dgm:pt>
    <dgm:pt modelId="{057AC91A-3EC1-40A1-82B8-53FF244C3A6D}" type="sibTrans" cxnId="{96D3CE87-A211-4BC7-9B6E-51B0479A88FD}">
      <dgm:prSet/>
      <dgm:spPr/>
      <dgm:t>
        <a:bodyPr/>
        <a:lstStyle/>
        <a:p>
          <a:endParaRPr lang="en-AU"/>
        </a:p>
      </dgm:t>
    </dgm:pt>
    <dgm:pt modelId="{89122A40-4224-4B21-8039-9C8B0B37FEEF}">
      <dgm:prSet/>
      <dgm:spPr/>
      <dgm:t>
        <a:bodyPr/>
        <a:lstStyle/>
        <a:p>
          <a:r>
            <a:rPr lang="en-AU" dirty="0"/>
            <a:t>User Interface</a:t>
          </a:r>
          <a:endParaRPr lang="en-US" dirty="0"/>
        </a:p>
      </dgm:t>
    </dgm:pt>
    <dgm:pt modelId="{4AF3D899-B005-4317-9AB7-0A74FBD197F1}" type="parTrans" cxnId="{69F22DE8-D76E-4016-B960-175F107B2AC3}">
      <dgm:prSet/>
      <dgm:spPr/>
      <dgm:t>
        <a:bodyPr/>
        <a:lstStyle/>
        <a:p>
          <a:endParaRPr lang="en-AU"/>
        </a:p>
      </dgm:t>
    </dgm:pt>
    <dgm:pt modelId="{0CB87E0B-C395-47ED-A6C8-A4E7126D611A}" type="sibTrans" cxnId="{69F22DE8-D76E-4016-B960-175F107B2AC3}">
      <dgm:prSet/>
      <dgm:spPr/>
      <dgm:t>
        <a:bodyPr/>
        <a:lstStyle/>
        <a:p>
          <a:endParaRPr lang="en-AU"/>
        </a:p>
      </dgm:t>
    </dgm:pt>
    <dgm:pt modelId="{BC8A8EA6-C918-4A40-93A6-707B73A806D7}">
      <dgm:prSet/>
      <dgm:spPr/>
      <dgm:t>
        <a:bodyPr/>
        <a:lstStyle/>
        <a:p>
          <a:r>
            <a:rPr lang="en-AU" dirty="0"/>
            <a:t>Customization Capabilities </a:t>
          </a:r>
          <a:endParaRPr lang="en-US" dirty="0"/>
        </a:p>
      </dgm:t>
    </dgm:pt>
    <dgm:pt modelId="{A510F11F-0C4A-4592-AE1C-04AD9857B3BA}" type="parTrans" cxnId="{F32CB8D7-38E7-4626-83ED-9AD484C92333}">
      <dgm:prSet/>
      <dgm:spPr/>
      <dgm:t>
        <a:bodyPr/>
        <a:lstStyle/>
        <a:p>
          <a:endParaRPr lang="en-AU"/>
        </a:p>
      </dgm:t>
    </dgm:pt>
    <dgm:pt modelId="{2CD5136B-1404-4482-97BE-C219F593E917}" type="sibTrans" cxnId="{F32CB8D7-38E7-4626-83ED-9AD484C92333}">
      <dgm:prSet/>
      <dgm:spPr/>
      <dgm:t>
        <a:bodyPr/>
        <a:lstStyle/>
        <a:p>
          <a:endParaRPr lang="en-AU"/>
        </a:p>
      </dgm:t>
    </dgm:pt>
    <dgm:pt modelId="{EB9FCA42-1867-48A5-B73A-A4A8521170EF}">
      <dgm:prSet/>
      <dgm:spPr/>
      <dgm:t>
        <a:bodyPr/>
        <a:lstStyle/>
        <a:p>
          <a:r>
            <a:rPr lang="en-AU" dirty="0"/>
            <a:t>Future Enhancements</a:t>
          </a:r>
          <a:endParaRPr lang="en-US" dirty="0"/>
        </a:p>
      </dgm:t>
    </dgm:pt>
    <dgm:pt modelId="{0CAC0613-633F-4A23-B3FD-E153C4666C89}" type="parTrans" cxnId="{4B6CD399-597B-46EF-A9C0-C8F36F934C39}">
      <dgm:prSet/>
      <dgm:spPr/>
      <dgm:t>
        <a:bodyPr/>
        <a:lstStyle/>
        <a:p>
          <a:endParaRPr lang="en-AU"/>
        </a:p>
      </dgm:t>
    </dgm:pt>
    <dgm:pt modelId="{62FF80C1-639E-47FA-8200-1677F69F93E2}" type="sibTrans" cxnId="{4B6CD399-597B-46EF-A9C0-C8F36F934C39}">
      <dgm:prSet/>
      <dgm:spPr/>
      <dgm:t>
        <a:bodyPr/>
        <a:lstStyle/>
        <a:p>
          <a:endParaRPr lang="en-AU"/>
        </a:p>
      </dgm:t>
    </dgm:pt>
    <dgm:pt modelId="{5FBFAD5B-F83E-4491-85B6-0695A721AE57}">
      <dgm:prSet/>
      <dgm:spPr/>
      <dgm:t>
        <a:bodyPr/>
        <a:lstStyle/>
        <a:p>
          <a:r>
            <a:rPr lang="en-AU" dirty="0"/>
            <a:t>Q&amp;A</a:t>
          </a:r>
          <a:endParaRPr lang="en-US" dirty="0"/>
        </a:p>
      </dgm:t>
    </dgm:pt>
    <dgm:pt modelId="{3166C208-0F3D-4449-AFA0-3734DC736105}" type="parTrans" cxnId="{B9B02869-9AF3-41B3-90A5-907AC51121A0}">
      <dgm:prSet/>
      <dgm:spPr/>
      <dgm:t>
        <a:bodyPr/>
        <a:lstStyle/>
        <a:p>
          <a:endParaRPr lang="en-AU"/>
        </a:p>
      </dgm:t>
    </dgm:pt>
    <dgm:pt modelId="{F9FB2FBD-DEA5-4EF3-A050-C143C9E32391}" type="sibTrans" cxnId="{B9B02869-9AF3-41B3-90A5-907AC51121A0}">
      <dgm:prSet/>
      <dgm:spPr/>
      <dgm:t>
        <a:bodyPr/>
        <a:lstStyle/>
        <a:p>
          <a:endParaRPr lang="en-AU"/>
        </a:p>
      </dgm:t>
    </dgm:pt>
    <dgm:pt modelId="{4503BD8B-E16C-4D8C-A56D-22727E12EC97}" type="pres">
      <dgm:prSet presAssocID="{19646E25-AB36-4A36-B14C-EC2C134B1E47}" presName="diagram" presStyleCnt="0">
        <dgm:presLayoutVars>
          <dgm:dir/>
          <dgm:resizeHandles val="exact"/>
        </dgm:presLayoutVars>
      </dgm:prSet>
      <dgm:spPr/>
    </dgm:pt>
    <dgm:pt modelId="{8CD4F997-E0B4-4823-BA9C-789CCA3F3C82}" type="pres">
      <dgm:prSet presAssocID="{4B67BC59-091C-4609-8CC8-E4A72366A69C}" presName="node" presStyleLbl="node1" presStyleIdx="0" presStyleCnt="15">
        <dgm:presLayoutVars>
          <dgm:bulletEnabled val="1"/>
        </dgm:presLayoutVars>
      </dgm:prSet>
      <dgm:spPr/>
    </dgm:pt>
    <dgm:pt modelId="{2431C300-D392-45FE-BF58-CDEC699FC0AD}" type="pres">
      <dgm:prSet presAssocID="{DDA76F24-D2D6-4BA9-A13F-F98107101D8F}" presName="sibTrans" presStyleCnt="0"/>
      <dgm:spPr/>
    </dgm:pt>
    <dgm:pt modelId="{73BF5062-A58A-4860-8141-7EF5B346F428}" type="pres">
      <dgm:prSet presAssocID="{D5C7F51E-0B89-48F3-B171-A79A086F044B}" presName="node" presStyleLbl="node1" presStyleIdx="1" presStyleCnt="15">
        <dgm:presLayoutVars>
          <dgm:bulletEnabled val="1"/>
        </dgm:presLayoutVars>
      </dgm:prSet>
      <dgm:spPr/>
    </dgm:pt>
    <dgm:pt modelId="{D7DFE320-4481-49DA-9716-B679B6AB0681}" type="pres">
      <dgm:prSet presAssocID="{7FFB43AC-5326-490C-B8F1-A54DDACAACF3}" presName="sibTrans" presStyleCnt="0"/>
      <dgm:spPr/>
    </dgm:pt>
    <dgm:pt modelId="{8452FC44-FF3B-431D-9677-4FE7AFB111D0}" type="pres">
      <dgm:prSet presAssocID="{E7D434C5-C7D6-4F20-935D-DAB4D18B9A20}" presName="node" presStyleLbl="node1" presStyleIdx="2" presStyleCnt="15">
        <dgm:presLayoutVars>
          <dgm:bulletEnabled val="1"/>
        </dgm:presLayoutVars>
      </dgm:prSet>
      <dgm:spPr/>
    </dgm:pt>
    <dgm:pt modelId="{6912C2F1-5800-4E3F-A4AF-76C79F99A7C7}" type="pres">
      <dgm:prSet presAssocID="{DB3CC663-E195-448B-B100-A8E919F3429C}" presName="sibTrans" presStyleCnt="0"/>
      <dgm:spPr/>
    </dgm:pt>
    <dgm:pt modelId="{649FE8FB-6576-4420-8116-7DAC843729EB}" type="pres">
      <dgm:prSet presAssocID="{5DD2C293-9CD9-4019-9EB0-5EEC863B500D}" presName="node" presStyleLbl="node1" presStyleIdx="3" presStyleCnt="15" custLinFactNeighborX="-6621" custLinFactNeighborY="-849">
        <dgm:presLayoutVars>
          <dgm:bulletEnabled val="1"/>
        </dgm:presLayoutVars>
      </dgm:prSet>
      <dgm:spPr/>
    </dgm:pt>
    <dgm:pt modelId="{633BC39E-087C-4AF1-B3DA-3A5B5FB02348}" type="pres">
      <dgm:prSet presAssocID="{6EE5160F-7DCE-4DA9-964E-84ABE5CCCECD}" presName="sibTrans" presStyleCnt="0"/>
      <dgm:spPr/>
    </dgm:pt>
    <dgm:pt modelId="{9CB09DC5-37A0-40D8-90E3-C38B3FFB8863}" type="pres">
      <dgm:prSet presAssocID="{3FC37A8C-1310-48AF-969D-32274AFE3EC7}" presName="node" presStyleLbl="node1" presStyleIdx="4" presStyleCnt="15" custLinFactNeighborX="725" custLinFactNeighborY="3626">
        <dgm:presLayoutVars>
          <dgm:bulletEnabled val="1"/>
        </dgm:presLayoutVars>
      </dgm:prSet>
      <dgm:spPr/>
    </dgm:pt>
    <dgm:pt modelId="{5D406FFE-9517-40F2-AA8E-003EDD758395}" type="pres">
      <dgm:prSet presAssocID="{00481325-5929-4386-B871-1AD9E4690546}" presName="sibTrans" presStyleCnt="0"/>
      <dgm:spPr/>
    </dgm:pt>
    <dgm:pt modelId="{0ABD5090-CE5D-4DC7-88AF-C1ADFBC27D35}" type="pres">
      <dgm:prSet presAssocID="{61383BFE-9A17-414A-8F0A-0F61251E7B1C}" presName="node" presStyleLbl="node1" presStyleIdx="5" presStyleCnt="15">
        <dgm:presLayoutVars>
          <dgm:bulletEnabled val="1"/>
        </dgm:presLayoutVars>
      </dgm:prSet>
      <dgm:spPr/>
    </dgm:pt>
    <dgm:pt modelId="{C6B42D3E-82F3-4568-AA65-36A7F19C3955}" type="pres">
      <dgm:prSet presAssocID="{291C8D10-41FA-47D4-81E9-72AB0183B4DC}" presName="sibTrans" presStyleCnt="0"/>
      <dgm:spPr/>
    </dgm:pt>
    <dgm:pt modelId="{A970EA59-2B97-456C-AA6D-29DFB2127B16}" type="pres">
      <dgm:prSet presAssocID="{9BA1A57D-4335-4C5B-94F8-FBD9C4436A8C}" presName="node" presStyleLbl="node1" presStyleIdx="6" presStyleCnt="15">
        <dgm:presLayoutVars>
          <dgm:bulletEnabled val="1"/>
        </dgm:presLayoutVars>
      </dgm:prSet>
      <dgm:spPr/>
    </dgm:pt>
    <dgm:pt modelId="{556CC88E-FA70-4650-98B0-7FFE7E2DDD4C}" type="pres">
      <dgm:prSet presAssocID="{D279C0D0-141F-460F-8A1E-06960F3CFDFB}" presName="sibTrans" presStyleCnt="0"/>
      <dgm:spPr/>
    </dgm:pt>
    <dgm:pt modelId="{51CD6A12-FD9A-427E-BC35-8C204A9443C0}" type="pres">
      <dgm:prSet presAssocID="{81270EB1-939A-4EB3-B095-E0D9547B5718}" presName="node" presStyleLbl="node1" presStyleIdx="7" presStyleCnt="15">
        <dgm:presLayoutVars>
          <dgm:bulletEnabled val="1"/>
        </dgm:presLayoutVars>
      </dgm:prSet>
      <dgm:spPr/>
    </dgm:pt>
    <dgm:pt modelId="{EB983FAB-69E1-408D-B017-940D5F6F20C7}" type="pres">
      <dgm:prSet presAssocID="{EB0973A6-73A0-4F55-9E9B-CAEC28A05EA9}" presName="sibTrans" presStyleCnt="0"/>
      <dgm:spPr/>
    </dgm:pt>
    <dgm:pt modelId="{ED3C6F53-22FC-4F2E-A2D8-23EB42104E74}" type="pres">
      <dgm:prSet presAssocID="{8231B1A0-000E-4ABB-8D07-478CD003C5DF}" presName="node" presStyleLbl="node1" presStyleIdx="8" presStyleCnt="15">
        <dgm:presLayoutVars>
          <dgm:bulletEnabled val="1"/>
        </dgm:presLayoutVars>
      </dgm:prSet>
      <dgm:spPr/>
    </dgm:pt>
    <dgm:pt modelId="{E889D41C-5CF0-43B3-867C-AB4A2F0D6573}" type="pres">
      <dgm:prSet presAssocID="{057AC91A-3EC1-40A1-82B8-53FF244C3A6D}" presName="sibTrans" presStyleCnt="0"/>
      <dgm:spPr/>
    </dgm:pt>
    <dgm:pt modelId="{40A3EC5B-CBBD-437B-9587-6F311D11414D}" type="pres">
      <dgm:prSet presAssocID="{89122A40-4224-4B21-8039-9C8B0B37FEEF}" presName="node" presStyleLbl="node1" presStyleIdx="9" presStyleCnt="15">
        <dgm:presLayoutVars>
          <dgm:bulletEnabled val="1"/>
        </dgm:presLayoutVars>
      </dgm:prSet>
      <dgm:spPr/>
    </dgm:pt>
    <dgm:pt modelId="{155522A5-9703-47F3-93D5-25E1CE840492}" type="pres">
      <dgm:prSet presAssocID="{0CB87E0B-C395-47ED-A6C8-A4E7126D611A}" presName="sibTrans" presStyleCnt="0"/>
      <dgm:spPr/>
    </dgm:pt>
    <dgm:pt modelId="{E0DBD048-338A-4B12-875F-D1F66C21912A}" type="pres">
      <dgm:prSet presAssocID="{BC8A8EA6-C918-4A40-93A6-707B73A806D7}" presName="node" presStyleLbl="node1" presStyleIdx="10" presStyleCnt="15">
        <dgm:presLayoutVars>
          <dgm:bulletEnabled val="1"/>
        </dgm:presLayoutVars>
      </dgm:prSet>
      <dgm:spPr/>
    </dgm:pt>
    <dgm:pt modelId="{DDCF59FD-7206-46D2-8998-3D20CE61BA13}" type="pres">
      <dgm:prSet presAssocID="{2CD5136B-1404-4482-97BE-C219F593E917}" presName="sibTrans" presStyleCnt="0"/>
      <dgm:spPr/>
    </dgm:pt>
    <dgm:pt modelId="{9B21F5E1-7945-4104-8ED3-F8186DDBCF68}" type="pres">
      <dgm:prSet presAssocID="{EB9FCA42-1867-48A5-B73A-A4A8521170EF}" presName="node" presStyleLbl="node1" presStyleIdx="11" presStyleCnt="15">
        <dgm:presLayoutVars>
          <dgm:bulletEnabled val="1"/>
        </dgm:presLayoutVars>
      </dgm:prSet>
      <dgm:spPr/>
    </dgm:pt>
    <dgm:pt modelId="{21D665F2-21EC-460A-8867-6F8637D2DA26}" type="pres">
      <dgm:prSet presAssocID="{62FF80C1-639E-47FA-8200-1677F69F93E2}" presName="sibTrans" presStyleCnt="0"/>
      <dgm:spPr/>
    </dgm:pt>
    <dgm:pt modelId="{C1FB7FAD-BF81-453C-9290-20CDE6A9E7B5}" type="pres">
      <dgm:prSet presAssocID="{083320A1-CF3F-483A-B628-A2F5DEDDDCF1}" presName="node" presStyleLbl="node1" presStyleIdx="12" presStyleCnt="15">
        <dgm:presLayoutVars>
          <dgm:bulletEnabled val="1"/>
        </dgm:presLayoutVars>
      </dgm:prSet>
      <dgm:spPr/>
    </dgm:pt>
    <dgm:pt modelId="{5F09BFA1-88E8-45B8-887C-1461D3E069CA}" type="pres">
      <dgm:prSet presAssocID="{704C8799-2CCD-47C5-A9A6-376CF6F8AF74}" presName="sibTrans" presStyleCnt="0"/>
      <dgm:spPr/>
    </dgm:pt>
    <dgm:pt modelId="{0F26047F-7864-4631-AF3D-F9BDB3ED4847}" type="pres">
      <dgm:prSet presAssocID="{272BCD5E-9560-4D91-A6C6-BEDAB8FEC2CD}" presName="node" presStyleLbl="node1" presStyleIdx="13" presStyleCnt="15">
        <dgm:presLayoutVars>
          <dgm:bulletEnabled val="1"/>
        </dgm:presLayoutVars>
      </dgm:prSet>
      <dgm:spPr/>
    </dgm:pt>
    <dgm:pt modelId="{5B287569-AB0E-4F74-BDCF-AD3ED842ADBE}" type="pres">
      <dgm:prSet presAssocID="{ABD72C92-CF16-42F0-AF35-E87550E2BE87}" presName="sibTrans" presStyleCnt="0"/>
      <dgm:spPr/>
    </dgm:pt>
    <dgm:pt modelId="{6C8E7985-A8DF-4861-A206-AB417394F8A1}" type="pres">
      <dgm:prSet presAssocID="{5FBFAD5B-F83E-4491-85B6-0695A721AE57}" presName="node" presStyleLbl="node1" presStyleIdx="14" presStyleCnt="15">
        <dgm:presLayoutVars>
          <dgm:bulletEnabled val="1"/>
        </dgm:presLayoutVars>
      </dgm:prSet>
      <dgm:spPr/>
    </dgm:pt>
  </dgm:ptLst>
  <dgm:cxnLst>
    <dgm:cxn modelId="{CBD4B101-BFC8-43AC-BDFD-1F0E39CAA35F}" srcId="{19646E25-AB36-4A36-B14C-EC2C134B1E47}" destId="{E7D434C5-C7D6-4F20-935D-DAB4D18B9A20}" srcOrd="2" destOrd="0" parTransId="{E5C30194-7843-4689-9E45-6FD5650F83C0}" sibTransId="{DB3CC663-E195-448B-B100-A8E919F3429C}"/>
    <dgm:cxn modelId="{AB8F062A-137C-49CB-957A-DDD1FF0DD98B}" srcId="{19646E25-AB36-4A36-B14C-EC2C134B1E47}" destId="{5DD2C293-9CD9-4019-9EB0-5EEC863B500D}" srcOrd="3" destOrd="0" parTransId="{C133F658-889C-40E5-AD05-146CA6BD9D12}" sibTransId="{6EE5160F-7DCE-4DA9-964E-84ABE5CCCECD}"/>
    <dgm:cxn modelId="{4697352B-3B19-4588-A31C-70DEC4F5AAFD}" type="presOf" srcId="{61383BFE-9A17-414A-8F0A-0F61251E7B1C}" destId="{0ABD5090-CE5D-4DC7-88AF-C1ADFBC27D35}" srcOrd="0" destOrd="0" presId="urn:microsoft.com/office/officeart/2005/8/layout/default"/>
    <dgm:cxn modelId="{EBE26C31-2547-4DCD-BF5D-F9FC0A7D1009}" type="presOf" srcId="{BC8A8EA6-C918-4A40-93A6-707B73A806D7}" destId="{E0DBD048-338A-4B12-875F-D1F66C21912A}" srcOrd="0" destOrd="0" presId="urn:microsoft.com/office/officeart/2005/8/layout/default"/>
    <dgm:cxn modelId="{A1F81F64-691C-4092-A0CC-FF711B5BA612}" srcId="{19646E25-AB36-4A36-B14C-EC2C134B1E47}" destId="{4B67BC59-091C-4609-8CC8-E4A72366A69C}" srcOrd="0" destOrd="0" parTransId="{E2EF4EED-84CB-4947-A1B9-DEF107DB677C}" sibTransId="{DDA76F24-D2D6-4BA9-A13F-F98107101D8F}"/>
    <dgm:cxn modelId="{DD4C7E65-885A-43AC-AB41-8E49F2709C48}" srcId="{19646E25-AB36-4A36-B14C-EC2C134B1E47}" destId="{D5C7F51E-0B89-48F3-B171-A79A086F044B}" srcOrd="1" destOrd="0" parTransId="{4E511125-071A-42FA-8061-2AE17DF8893E}" sibTransId="{7FFB43AC-5326-490C-B8F1-A54DDACAACF3}"/>
    <dgm:cxn modelId="{CEEBA968-6E41-4756-A2D2-969793075628}" type="presOf" srcId="{3FC37A8C-1310-48AF-969D-32274AFE3EC7}" destId="{9CB09DC5-37A0-40D8-90E3-C38B3FFB8863}" srcOrd="0" destOrd="0" presId="urn:microsoft.com/office/officeart/2005/8/layout/default"/>
    <dgm:cxn modelId="{D7EBBC68-0995-4DF0-BEBB-4C7B21BAD2CF}" type="presOf" srcId="{D5C7F51E-0B89-48F3-B171-A79A086F044B}" destId="{73BF5062-A58A-4860-8141-7EF5B346F428}" srcOrd="0" destOrd="0" presId="urn:microsoft.com/office/officeart/2005/8/layout/default"/>
    <dgm:cxn modelId="{B9B02869-9AF3-41B3-90A5-907AC51121A0}" srcId="{19646E25-AB36-4A36-B14C-EC2C134B1E47}" destId="{5FBFAD5B-F83E-4491-85B6-0695A721AE57}" srcOrd="14" destOrd="0" parTransId="{3166C208-0F3D-4449-AFA0-3734DC736105}" sibTransId="{F9FB2FBD-DEA5-4EF3-A050-C143C9E32391}"/>
    <dgm:cxn modelId="{353DA74A-DA63-44AC-A612-9F9B53ABB51C}" type="presOf" srcId="{4B67BC59-091C-4609-8CC8-E4A72366A69C}" destId="{8CD4F997-E0B4-4823-BA9C-789CCA3F3C82}" srcOrd="0" destOrd="0" presId="urn:microsoft.com/office/officeart/2005/8/layout/default"/>
    <dgm:cxn modelId="{408A9E70-21A3-4CA1-AB85-D887279BDB90}" type="presOf" srcId="{5FBFAD5B-F83E-4491-85B6-0695A721AE57}" destId="{6C8E7985-A8DF-4861-A206-AB417394F8A1}" srcOrd="0" destOrd="0" presId="urn:microsoft.com/office/officeart/2005/8/layout/default"/>
    <dgm:cxn modelId="{665C8051-D177-4A8D-9355-3BC37F933634}" srcId="{19646E25-AB36-4A36-B14C-EC2C134B1E47}" destId="{81270EB1-939A-4EB3-B095-E0D9547B5718}" srcOrd="7" destOrd="0" parTransId="{6CAD480B-4B2D-42C0-AB50-5A4323A773B3}" sibTransId="{EB0973A6-73A0-4F55-9E9B-CAEC28A05EA9}"/>
    <dgm:cxn modelId="{119DC475-1E43-4CEB-9D6B-7BD2CAEFECFF}" srcId="{19646E25-AB36-4A36-B14C-EC2C134B1E47}" destId="{9BA1A57D-4335-4C5B-94F8-FBD9C4436A8C}" srcOrd="6" destOrd="0" parTransId="{A45C10C8-FA54-48C1-98BC-424FEB8BD480}" sibTransId="{D279C0D0-141F-460F-8A1E-06960F3CFDFB}"/>
    <dgm:cxn modelId="{F3F6BD57-8B73-485E-9782-E64BD6ACA93C}" type="presOf" srcId="{272BCD5E-9560-4D91-A6C6-BEDAB8FEC2CD}" destId="{0F26047F-7864-4631-AF3D-F9BDB3ED4847}" srcOrd="0" destOrd="0" presId="urn:microsoft.com/office/officeart/2005/8/layout/default"/>
    <dgm:cxn modelId="{E3FAE957-4EC9-4C5E-BB08-6E95E397D2D2}" srcId="{19646E25-AB36-4A36-B14C-EC2C134B1E47}" destId="{083320A1-CF3F-483A-B628-A2F5DEDDDCF1}" srcOrd="12" destOrd="0" parTransId="{11258063-03E4-42DE-8C40-3CAE76BF4103}" sibTransId="{704C8799-2CCD-47C5-A9A6-376CF6F8AF74}"/>
    <dgm:cxn modelId="{F0871E79-362C-4EB0-9ADB-050226658668}" srcId="{19646E25-AB36-4A36-B14C-EC2C134B1E47}" destId="{61383BFE-9A17-414A-8F0A-0F61251E7B1C}" srcOrd="5" destOrd="0" parTransId="{477EA41E-26F3-4EAC-80C7-4D242D9AF837}" sibTransId="{291C8D10-41FA-47D4-81E9-72AB0183B4DC}"/>
    <dgm:cxn modelId="{96D3CE87-A211-4BC7-9B6E-51B0479A88FD}" srcId="{19646E25-AB36-4A36-B14C-EC2C134B1E47}" destId="{8231B1A0-000E-4ABB-8D07-478CD003C5DF}" srcOrd="8" destOrd="0" parTransId="{6099BE55-5222-4A6C-A24B-0A724FDCC502}" sibTransId="{057AC91A-3EC1-40A1-82B8-53FF244C3A6D}"/>
    <dgm:cxn modelId="{7879A095-66DF-4EE1-BABD-A52F89D2B935}" srcId="{19646E25-AB36-4A36-B14C-EC2C134B1E47}" destId="{3FC37A8C-1310-48AF-969D-32274AFE3EC7}" srcOrd="4" destOrd="0" parTransId="{E742C361-7771-4511-8DC5-68B6A360A898}" sibTransId="{00481325-5929-4386-B871-1AD9E4690546}"/>
    <dgm:cxn modelId="{4B6CD399-597B-46EF-A9C0-C8F36F934C39}" srcId="{19646E25-AB36-4A36-B14C-EC2C134B1E47}" destId="{EB9FCA42-1867-48A5-B73A-A4A8521170EF}" srcOrd="11" destOrd="0" parTransId="{0CAC0613-633F-4A23-B3FD-E153C4666C89}" sibTransId="{62FF80C1-639E-47FA-8200-1677F69F93E2}"/>
    <dgm:cxn modelId="{8763679D-7893-433F-9E0A-378D784AC67A}" type="presOf" srcId="{5DD2C293-9CD9-4019-9EB0-5EEC863B500D}" destId="{649FE8FB-6576-4420-8116-7DAC843729EB}" srcOrd="0" destOrd="0" presId="urn:microsoft.com/office/officeart/2005/8/layout/default"/>
    <dgm:cxn modelId="{CED3E29D-670B-48DB-83AB-AD3078BF26F9}" type="presOf" srcId="{19646E25-AB36-4A36-B14C-EC2C134B1E47}" destId="{4503BD8B-E16C-4D8C-A56D-22727E12EC97}" srcOrd="0" destOrd="0" presId="urn:microsoft.com/office/officeart/2005/8/layout/default"/>
    <dgm:cxn modelId="{96FC3EA0-0D91-4FBF-AB6C-1FB3FBA9E205}" type="presOf" srcId="{083320A1-CF3F-483A-B628-A2F5DEDDDCF1}" destId="{C1FB7FAD-BF81-453C-9290-20CDE6A9E7B5}" srcOrd="0" destOrd="0" presId="urn:microsoft.com/office/officeart/2005/8/layout/default"/>
    <dgm:cxn modelId="{60FEE1C4-835B-46F4-A4E1-FC73F24C6DA2}" type="presOf" srcId="{E7D434C5-C7D6-4F20-935D-DAB4D18B9A20}" destId="{8452FC44-FF3B-431D-9677-4FE7AFB111D0}" srcOrd="0" destOrd="0" presId="urn:microsoft.com/office/officeart/2005/8/layout/default"/>
    <dgm:cxn modelId="{A6965BC8-C64B-4246-876F-D304151D1E3A}" type="presOf" srcId="{EB9FCA42-1867-48A5-B73A-A4A8521170EF}" destId="{9B21F5E1-7945-4104-8ED3-F8186DDBCF68}" srcOrd="0" destOrd="0" presId="urn:microsoft.com/office/officeart/2005/8/layout/default"/>
    <dgm:cxn modelId="{F32CB8D7-38E7-4626-83ED-9AD484C92333}" srcId="{19646E25-AB36-4A36-B14C-EC2C134B1E47}" destId="{BC8A8EA6-C918-4A40-93A6-707B73A806D7}" srcOrd="10" destOrd="0" parTransId="{A510F11F-0C4A-4592-AE1C-04AD9857B3BA}" sibTransId="{2CD5136B-1404-4482-97BE-C219F593E917}"/>
    <dgm:cxn modelId="{7A8046E0-BC62-4FCB-918A-B4712A1827BC}" srcId="{19646E25-AB36-4A36-B14C-EC2C134B1E47}" destId="{272BCD5E-9560-4D91-A6C6-BEDAB8FEC2CD}" srcOrd="13" destOrd="0" parTransId="{D2B444D9-3FFD-46FA-9A2B-0F65CBB8E3DF}" sibTransId="{ABD72C92-CF16-42F0-AF35-E87550E2BE87}"/>
    <dgm:cxn modelId="{BA96AEE1-B196-469F-80F9-663BF21AD51B}" type="presOf" srcId="{81270EB1-939A-4EB3-B095-E0D9547B5718}" destId="{51CD6A12-FD9A-427E-BC35-8C204A9443C0}" srcOrd="0" destOrd="0" presId="urn:microsoft.com/office/officeart/2005/8/layout/default"/>
    <dgm:cxn modelId="{69F22DE8-D76E-4016-B960-175F107B2AC3}" srcId="{19646E25-AB36-4A36-B14C-EC2C134B1E47}" destId="{89122A40-4224-4B21-8039-9C8B0B37FEEF}" srcOrd="9" destOrd="0" parTransId="{4AF3D899-B005-4317-9AB7-0A74FBD197F1}" sibTransId="{0CB87E0B-C395-47ED-A6C8-A4E7126D611A}"/>
    <dgm:cxn modelId="{556F77F4-210A-4FB7-9299-A4406E86A9AC}" type="presOf" srcId="{9BA1A57D-4335-4C5B-94F8-FBD9C4436A8C}" destId="{A970EA59-2B97-456C-AA6D-29DFB2127B16}" srcOrd="0" destOrd="0" presId="urn:microsoft.com/office/officeart/2005/8/layout/default"/>
    <dgm:cxn modelId="{36D874F5-4240-4786-B5C2-6AC3DA6E8A1D}" type="presOf" srcId="{89122A40-4224-4B21-8039-9C8B0B37FEEF}" destId="{40A3EC5B-CBBD-437B-9587-6F311D11414D}" srcOrd="0" destOrd="0" presId="urn:microsoft.com/office/officeart/2005/8/layout/default"/>
    <dgm:cxn modelId="{AEAC91FC-A9B9-4E87-B4D4-8DFF96F389F9}" type="presOf" srcId="{8231B1A0-000E-4ABB-8D07-478CD003C5DF}" destId="{ED3C6F53-22FC-4F2E-A2D8-23EB42104E74}" srcOrd="0" destOrd="0" presId="urn:microsoft.com/office/officeart/2005/8/layout/default"/>
    <dgm:cxn modelId="{2B083B25-D122-4023-8331-2668B541A46A}" type="presParOf" srcId="{4503BD8B-E16C-4D8C-A56D-22727E12EC97}" destId="{8CD4F997-E0B4-4823-BA9C-789CCA3F3C82}" srcOrd="0" destOrd="0" presId="urn:microsoft.com/office/officeart/2005/8/layout/default"/>
    <dgm:cxn modelId="{AB98CA4D-572B-4B43-85E7-ECD36D13142D}" type="presParOf" srcId="{4503BD8B-E16C-4D8C-A56D-22727E12EC97}" destId="{2431C300-D392-45FE-BF58-CDEC699FC0AD}" srcOrd="1" destOrd="0" presId="urn:microsoft.com/office/officeart/2005/8/layout/default"/>
    <dgm:cxn modelId="{4C5FC44A-9586-4EEB-B273-0F37B5B090F2}" type="presParOf" srcId="{4503BD8B-E16C-4D8C-A56D-22727E12EC97}" destId="{73BF5062-A58A-4860-8141-7EF5B346F428}" srcOrd="2" destOrd="0" presId="urn:microsoft.com/office/officeart/2005/8/layout/default"/>
    <dgm:cxn modelId="{20BA781D-2F40-420F-AA4F-3CBF076D52E8}" type="presParOf" srcId="{4503BD8B-E16C-4D8C-A56D-22727E12EC97}" destId="{D7DFE320-4481-49DA-9716-B679B6AB0681}" srcOrd="3" destOrd="0" presId="urn:microsoft.com/office/officeart/2005/8/layout/default"/>
    <dgm:cxn modelId="{10635159-91F1-4338-B98B-FFFC588E8071}" type="presParOf" srcId="{4503BD8B-E16C-4D8C-A56D-22727E12EC97}" destId="{8452FC44-FF3B-431D-9677-4FE7AFB111D0}" srcOrd="4" destOrd="0" presId="urn:microsoft.com/office/officeart/2005/8/layout/default"/>
    <dgm:cxn modelId="{E198BE34-9DF8-4407-86B2-094498A55954}" type="presParOf" srcId="{4503BD8B-E16C-4D8C-A56D-22727E12EC97}" destId="{6912C2F1-5800-4E3F-A4AF-76C79F99A7C7}" srcOrd="5" destOrd="0" presId="urn:microsoft.com/office/officeart/2005/8/layout/default"/>
    <dgm:cxn modelId="{E6B79D05-066B-42CC-8047-D1CAC8071794}" type="presParOf" srcId="{4503BD8B-E16C-4D8C-A56D-22727E12EC97}" destId="{649FE8FB-6576-4420-8116-7DAC843729EB}" srcOrd="6" destOrd="0" presId="urn:microsoft.com/office/officeart/2005/8/layout/default"/>
    <dgm:cxn modelId="{CD6202FE-6191-4C0B-BC9D-8083EC087B4D}" type="presParOf" srcId="{4503BD8B-E16C-4D8C-A56D-22727E12EC97}" destId="{633BC39E-087C-4AF1-B3DA-3A5B5FB02348}" srcOrd="7" destOrd="0" presId="urn:microsoft.com/office/officeart/2005/8/layout/default"/>
    <dgm:cxn modelId="{46AE98B9-C2FA-4D0F-AF16-3F2CCC5D703D}" type="presParOf" srcId="{4503BD8B-E16C-4D8C-A56D-22727E12EC97}" destId="{9CB09DC5-37A0-40D8-90E3-C38B3FFB8863}" srcOrd="8" destOrd="0" presId="urn:microsoft.com/office/officeart/2005/8/layout/default"/>
    <dgm:cxn modelId="{EEC072DE-1E8C-4B7F-9D22-E4EEAE93D14E}" type="presParOf" srcId="{4503BD8B-E16C-4D8C-A56D-22727E12EC97}" destId="{5D406FFE-9517-40F2-AA8E-003EDD758395}" srcOrd="9" destOrd="0" presId="urn:microsoft.com/office/officeart/2005/8/layout/default"/>
    <dgm:cxn modelId="{4A0E0442-76C3-4093-A73C-A83E8E5ECEB8}" type="presParOf" srcId="{4503BD8B-E16C-4D8C-A56D-22727E12EC97}" destId="{0ABD5090-CE5D-4DC7-88AF-C1ADFBC27D35}" srcOrd="10" destOrd="0" presId="urn:microsoft.com/office/officeart/2005/8/layout/default"/>
    <dgm:cxn modelId="{597EED28-DAB4-465B-8C89-48D321901E94}" type="presParOf" srcId="{4503BD8B-E16C-4D8C-A56D-22727E12EC97}" destId="{C6B42D3E-82F3-4568-AA65-36A7F19C3955}" srcOrd="11" destOrd="0" presId="urn:microsoft.com/office/officeart/2005/8/layout/default"/>
    <dgm:cxn modelId="{31F8A054-E36C-484D-BA0E-3DCD39C37679}" type="presParOf" srcId="{4503BD8B-E16C-4D8C-A56D-22727E12EC97}" destId="{A970EA59-2B97-456C-AA6D-29DFB2127B16}" srcOrd="12" destOrd="0" presId="urn:microsoft.com/office/officeart/2005/8/layout/default"/>
    <dgm:cxn modelId="{7335DAE1-7FAC-4C0B-9A41-9D4CE45DE01B}" type="presParOf" srcId="{4503BD8B-E16C-4D8C-A56D-22727E12EC97}" destId="{556CC88E-FA70-4650-98B0-7FFE7E2DDD4C}" srcOrd="13" destOrd="0" presId="urn:microsoft.com/office/officeart/2005/8/layout/default"/>
    <dgm:cxn modelId="{E0BCFC28-B5C0-4A5A-A8BD-91F27C16BFD6}" type="presParOf" srcId="{4503BD8B-E16C-4D8C-A56D-22727E12EC97}" destId="{51CD6A12-FD9A-427E-BC35-8C204A9443C0}" srcOrd="14" destOrd="0" presId="urn:microsoft.com/office/officeart/2005/8/layout/default"/>
    <dgm:cxn modelId="{0A797DC9-295B-4496-98A9-75B934BE8125}" type="presParOf" srcId="{4503BD8B-E16C-4D8C-A56D-22727E12EC97}" destId="{EB983FAB-69E1-408D-B017-940D5F6F20C7}" srcOrd="15" destOrd="0" presId="urn:microsoft.com/office/officeart/2005/8/layout/default"/>
    <dgm:cxn modelId="{D29B9B6A-C1C0-4524-A11A-38AAF5AF9B19}" type="presParOf" srcId="{4503BD8B-E16C-4D8C-A56D-22727E12EC97}" destId="{ED3C6F53-22FC-4F2E-A2D8-23EB42104E74}" srcOrd="16" destOrd="0" presId="urn:microsoft.com/office/officeart/2005/8/layout/default"/>
    <dgm:cxn modelId="{622FD5D7-A4D5-4759-8E05-1B1F6EF2E0E2}" type="presParOf" srcId="{4503BD8B-E16C-4D8C-A56D-22727E12EC97}" destId="{E889D41C-5CF0-43B3-867C-AB4A2F0D6573}" srcOrd="17" destOrd="0" presId="urn:microsoft.com/office/officeart/2005/8/layout/default"/>
    <dgm:cxn modelId="{87B2A5E0-7DCC-4AAB-8F25-4039007A0592}" type="presParOf" srcId="{4503BD8B-E16C-4D8C-A56D-22727E12EC97}" destId="{40A3EC5B-CBBD-437B-9587-6F311D11414D}" srcOrd="18" destOrd="0" presId="urn:microsoft.com/office/officeart/2005/8/layout/default"/>
    <dgm:cxn modelId="{E68D1157-9421-4581-BA92-6474293237EC}" type="presParOf" srcId="{4503BD8B-E16C-4D8C-A56D-22727E12EC97}" destId="{155522A5-9703-47F3-93D5-25E1CE840492}" srcOrd="19" destOrd="0" presId="urn:microsoft.com/office/officeart/2005/8/layout/default"/>
    <dgm:cxn modelId="{DB723A2F-4318-4F66-B153-D4375E71DC8E}" type="presParOf" srcId="{4503BD8B-E16C-4D8C-A56D-22727E12EC97}" destId="{E0DBD048-338A-4B12-875F-D1F66C21912A}" srcOrd="20" destOrd="0" presId="urn:microsoft.com/office/officeart/2005/8/layout/default"/>
    <dgm:cxn modelId="{67A46023-186B-4875-8974-2538A7F0F326}" type="presParOf" srcId="{4503BD8B-E16C-4D8C-A56D-22727E12EC97}" destId="{DDCF59FD-7206-46D2-8998-3D20CE61BA13}" srcOrd="21" destOrd="0" presId="urn:microsoft.com/office/officeart/2005/8/layout/default"/>
    <dgm:cxn modelId="{2E7A93AA-CF81-4737-90AE-5F9EF5467D35}" type="presParOf" srcId="{4503BD8B-E16C-4D8C-A56D-22727E12EC97}" destId="{9B21F5E1-7945-4104-8ED3-F8186DDBCF68}" srcOrd="22" destOrd="0" presId="urn:microsoft.com/office/officeart/2005/8/layout/default"/>
    <dgm:cxn modelId="{921C57C1-92C6-4982-9A0B-BC2B1A863D7C}" type="presParOf" srcId="{4503BD8B-E16C-4D8C-A56D-22727E12EC97}" destId="{21D665F2-21EC-460A-8867-6F8637D2DA26}" srcOrd="23" destOrd="0" presId="urn:microsoft.com/office/officeart/2005/8/layout/default"/>
    <dgm:cxn modelId="{A36EEA37-7EE5-48C0-AA1F-482DD02508CB}" type="presParOf" srcId="{4503BD8B-E16C-4D8C-A56D-22727E12EC97}" destId="{C1FB7FAD-BF81-453C-9290-20CDE6A9E7B5}" srcOrd="24" destOrd="0" presId="urn:microsoft.com/office/officeart/2005/8/layout/default"/>
    <dgm:cxn modelId="{A63C4375-805F-4121-A3AB-B263EE3DED38}" type="presParOf" srcId="{4503BD8B-E16C-4D8C-A56D-22727E12EC97}" destId="{5F09BFA1-88E8-45B8-887C-1461D3E069CA}" srcOrd="25" destOrd="0" presId="urn:microsoft.com/office/officeart/2005/8/layout/default"/>
    <dgm:cxn modelId="{83D5D1B2-12C5-4DE1-8290-F3FF8469CBC5}" type="presParOf" srcId="{4503BD8B-E16C-4D8C-A56D-22727E12EC97}" destId="{0F26047F-7864-4631-AF3D-F9BDB3ED4847}" srcOrd="26" destOrd="0" presId="urn:microsoft.com/office/officeart/2005/8/layout/default"/>
    <dgm:cxn modelId="{71D25290-7D8D-4150-A6D5-8223187D7B9C}" type="presParOf" srcId="{4503BD8B-E16C-4D8C-A56D-22727E12EC97}" destId="{5B287569-AB0E-4F74-BDCF-AD3ED842ADBE}" srcOrd="27" destOrd="0" presId="urn:microsoft.com/office/officeart/2005/8/layout/default"/>
    <dgm:cxn modelId="{3879FFCE-F209-4F47-B03F-27BADA6640DD}" type="presParOf" srcId="{4503BD8B-E16C-4D8C-A56D-22727E12EC97}" destId="{6C8E7985-A8DF-4861-A206-AB417394F8A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70C404-7EE0-42A0-B93E-D53ADAAC82C4}" type="doc">
      <dgm:prSet loTypeId="urn:microsoft.com/office/officeart/2016/7/layout/VerticalSolidActionList" loCatId="List" qsTypeId="urn:microsoft.com/office/officeart/2005/8/quickstyle/simple1" qsCatId="simple" csTypeId="urn:microsoft.com/office/officeart/2005/8/colors/accent1_2" csCatId="accent1" phldr="1"/>
      <dgm:spPr/>
      <dgm:t>
        <a:bodyPr/>
        <a:lstStyle/>
        <a:p>
          <a:endParaRPr lang="en-US"/>
        </a:p>
      </dgm:t>
    </dgm:pt>
    <dgm:pt modelId="{B0F82355-1C66-4805-9574-DFBEF2B8EEFB}">
      <dgm:prSet custT="1"/>
      <dgm:spPr/>
      <dgm:t>
        <a:bodyPr/>
        <a:lstStyle/>
        <a:p>
          <a:r>
            <a:rPr lang="en-US" sz="2000"/>
            <a:t>Purpose</a:t>
          </a:r>
          <a:endParaRPr lang="en-US" sz="2000" dirty="0"/>
        </a:p>
      </dgm:t>
    </dgm:pt>
    <dgm:pt modelId="{8C68D06B-0FCA-4B00-A460-320A402A3A99}" type="parTrans" cxnId="{774237A9-D6C8-4900-9088-43C5275A9A19}">
      <dgm:prSet/>
      <dgm:spPr/>
      <dgm:t>
        <a:bodyPr/>
        <a:lstStyle/>
        <a:p>
          <a:endParaRPr lang="en-US"/>
        </a:p>
      </dgm:t>
    </dgm:pt>
    <dgm:pt modelId="{E17804EE-C4E1-46D4-BC96-31D4E944BE86}" type="sibTrans" cxnId="{774237A9-D6C8-4900-9088-43C5275A9A19}">
      <dgm:prSet/>
      <dgm:spPr/>
      <dgm:t>
        <a:bodyPr/>
        <a:lstStyle/>
        <a:p>
          <a:endParaRPr lang="en-US"/>
        </a:p>
      </dgm:t>
    </dgm:pt>
    <dgm:pt modelId="{BAECC669-4098-483C-8EC5-5A4C32FAD274}">
      <dgm:prSet custT="1"/>
      <dgm:spPr/>
      <dgm:t>
        <a:bodyPr/>
        <a:lstStyle/>
        <a:p>
          <a:r>
            <a:rPr lang="en-US" sz="1800" dirty="0"/>
            <a:t> Overall objective of our project is to  create a virtual friend that could foster meaningful conversations with users by providing personalized responses based on their input.</a:t>
          </a:r>
        </a:p>
      </dgm:t>
    </dgm:pt>
    <dgm:pt modelId="{71590C13-EC07-40CD-8B39-85C5BB7B644D}" type="parTrans" cxnId="{F71C4E3E-82F0-43A2-A01E-C418D4FFEF68}">
      <dgm:prSet/>
      <dgm:spPr/>
      <dgm:t>
        <a:bodyPr/>
        <a:lstStyle/>
        <a:p>
          <a:endParaRPr lang="en-US"/>
        </a:p>
      </dgm:t>
    </dgm:pt>
    <dgm:pt modelId="{CAB6DC1B-D35F-4BD8-93FB-2FC13905F07D}" type="sibTrans" cxnId="{F71C4E3E-82F0-43A2-A01E-C418D4FFEF68}">
      <dgm:prSet/>
      <dgm:spPr/>
      <dgm:t>
        <a:bodyPr/>
        <a:lstStyle/>
        <a:p>
          <a:endParaRPr lang="en-US"/>
        </a:p>
      </dgm:t>
    </dgm:pt>
    <dgm:pt modelId="{EC923CE2-C905-45E6-9D49-3CBCC539359C}">
      <dgm:prSet custT="1"/>
      <dgm:spPr/>
      <dgm:t>
        <a:bodyPr/>
        <a:lstStyle/>
        <a:p>
          <a:r>
            <a:rPr lang="en-US" sz="2000"/>
            <a:t>Human like Conversation</a:t>
          </a:r>
          <a:endParaRPr lang="en-US" sz="2000" dirty="0"/>
        </a:p>
      </dgm:t>
    </dgm:pt>
    <dgm:pt modelId="{27EE7EC8-7A58-47A8-81B8-727337031144}" type="parTrans" cxnId="{F7CCD1E0-230D-49AC-B7C3-1108B7A24856}">
      <dgm:prSet/>
      <dgm:spPr/>
      <dgm:t>
        <a:bodyPr/>
        <a:lstStyle/>
        <a:p>
          <a:endParaRPr lang="en-US"/>
        </a:p>
      </dgm:t>
    </dgm:pt>
    <dgm:pt modelId="{5E700A39-7C6C-499E-9793-4AF7DF98DDBA}" type="sibTrans" cxnId="{F7CCD1E0-230D-49AC-B7C3-1108B7A24856}">
      <dgm:prSet/>
      <dgm:spPr/>
      <dgm:t>
        <a:bodyPr/>
        <a:lstStyle/>
        <a:p>
          <a:endParaRPr lang="en-US"/>
        </a:p>
      </dgm:t>
    </dgm:pt>
    <dgm:pt modelId="{C43ED99C-F853-4B8A-9BCC-2C470F8F27CE}">
      <dgm:prSet custT="1"/>
      <dgm:spPr/>
      <dgm:t>
        <a:bodyPr/>
        <a:lstStyle/>
        <a:p>
          <a:r>
            <a:rPr lang="en-US" sz="1800" dirty="0"/>
            <a:t>Our virtual friend engages users in personal, human conversations, promoting companionship and entertainment. </a:t>
          </a:r>
        </a:p>
      </dgm:t>
    </dgm:pt>
    <dgm:pt modelId="{C76E683E-D61A-491A-BD66-E41BCBC450BD}" type="parTrans" cxnId="{957AAC6C-B41C-4DAA-BB08-930617411EB8}">
      <dgm:prSet/>
      <dgm:spPr/>
      <dgm:t>
        <a:bodyPr/>
        <a:lstStyle/>
        <a:p>
          <a:endParaRPr lang="en-US"/>
        </a:p>
      </dgm:t>
    </dgm:pt>
    <dgm:pt modelId="{DF91529D-6611-4012-8793-6440A7529B1C}" type="sibTrans" cxnId="{957AAC6C-B41C-4DAA-BB08-930617411EB8}">
      <dgm:prSet/>
      <dgm:spPr/>
      <dgm:t>
        <a:bodyPr/>
        <a:lstStyle/>
        <a:p>
          <a:endParaRPr lang="en-US"/>
        </a:p>
      </dgm:t>
    </dgm:pt>
    <dgm:pt modelId="{A0E3B004-93C4-4C94-8D41-09003F917D9E}">
      <dgm:prSet custT="1"/>
      <dgm:spPr/>
      <dgm:t>
        <a:bodyPr/>
        <a:lstStyle/>
        <a:p>
          <a:r>
            <a:rPr lang="en-US" sz="2000"/>
            <a:t>Magic of NLP</a:t>
          </a:r>
          <a:endParaRPr lang="en-US" sz="2000" dirty="0"/>
        </a:p>
      </dgm:t>
    </dgm:pt>
    <dgm:pt modelId="{3E1104A4-2F93-4574-B6EE-DBAA7836AC5D}" type="parTrans" cxnId="{9501E560-2C6F-40CB-A6CD-F5A7220E4003}">
      <dgm:prSet/>
      <dgm:spPr/>
      <dgm:t>
        <a:bodyPr/>
        <a:lstStyle/>
        <a:p>
          <a:endParaRPr lang="en-US"/>
        </a:p>
      </dgm:t>
    </dgm:pt>
    <dgm:pt modelId="{C92750FE-95ED-4ACC-9130-EEE738A20E0D}" type="sibTrans" cxnId="{9501E560-2C6F-40CB-A6CD-F5A7220E4003}">
      <dgm:prSet/>
      <dgm:spPr/>
      <dgm:t>
        <a:bodyPr/>
        <a:lstStyle/>
        <a:p>
          <a:endParaRPr lang="en-US"/>
        </a:p>
      </dgm:t>
    </dgm:pt>
    <dgm:pt modelId="{F7CF90D6-DC86-4E1C-854E-7A6278CEA274}">
      <dgm:prSet custT="1"/>
      <dgm:spPr/>
      <dgm:t>
        <a:bodyPr/>
        <a:lstStyle/>
        <a:p>
          <a:r>
            <a:rPr lang="en-US" sz="1800" dirty="0"/>
            <a:t>User can discover the magic of Natural Language Processing (NLP) with GPT-3, enabling contextual and coherent answers on a variety of topics. </a:t>
          </a:r>
        </a:p>
      </dgm:t>
    </dgm:pt>
    <dgm:pt modelId="{FEB0FEB9-4A65-40E5-B8E1-51A3CAFDC6E4}" type="parTrans" cxnId="{D4F21E3C-BFC5-4C73-8994-AE6CE4317A8A}">
      <dgm:prSet/>
      <dgm:spPr/>
      <dgm:t>
        <a:bodyPr/>
        <a:lstStyle/>
        <a:p>
          <a:endParaRPr lang="en-US"/>
        </a:p>
      </dgm:t>
    </dgm:pt>
    <dgm:pt modelId="{156C5E71-B7E0-4FB8-9BB0-9535BDCCDA91}" type="sibTrans" cxnId="{D4F21E3C-BFC5-4C73-8994-AE6CE4317A8A}">
      <dgm:prSet/>
      <dgm:spPr/>
      <dgm:t>
        <a:bodyPr/>
        <a:lstStyle/>
        <a:p>
          <a:endParaRPr lang="en-US"/>
        </a:p>
      </dgm:t>
    </dgm:pt>
    <dgm:pt modelId="{4C2E3836-DE69-45F0-9D04-7E5B6901DF9C}">
      <dgm:prSet custT="1"/>
      <dgm:spPr/>
      <dgm:t>
        <a:bodyPr/>
        <a:lstStyle/>
        <a:p>
          <a:r>
            <a:rPr lang="en-US" sz="2000"/>
            <a:t>Improve well-being</a:t>
          </a:r>
          <a:endParaRPr lang="en-US" sz="2000" dirty="0"/>
        </a:p>
      </dgm:t>
    </dgm:pt>
    <dgm:pt modelId="{66E9F14A-FEA8-4ACB-8CB5-2594E9052A26}" type="parTrans" cxnId="{07C6EF21-8FAB-4456-A88F-87EA75B7C2A2}">
      <dgm:prSet/>
      <dgm:spPr/>
      <dgm:t>
        <a:bodyPr/>
        <a:lstStyle/>
        <a:p>
          <a:endParaRPr lang="en-US"/>
        </a:p>
      </dgm:t>
    </dgm:pt>
    <dgm:pt modelId="{EA580B18-0D70-45B3-9796-62F40FF489A5}" type="sibTrans" cxnId="{07C6EF21-8FAB-4456-A88F-87EA75B7C2A2}">
      <dgm:prSet/>
      <dgm:spPr/>
      <dgm:t>
        <a:bodyPr/>
        <a:lstStyle/>
        <a:p>
          <a:endParaRPr lang="en-US"/>
        </a:p>
      </dgm:t>
    </dgm:pt>
    <dgm:pt modelId="{80E1382D-943A-4F8A-913D-05BB3DF42066}">
      <dgm:prSet custT="1"/>
      <dgm:spPr/>
      <dgm:t>
        <a:bodyPr/>
        <a:lstStyle/>
        <a:p>
          <a:r>
            <a:rPr lang="en-US" sz="1400" dirty="0"/>
            <a:t> </a:t>
          </a:r>
          <a:r>
            <a:rPr lang="en-US" sz="1800" dirty="0"/>
            <a:t>Our project aims to improve users' well-being, promote connectivity and provide emotional and spiritual support.</a:t>
          </a:r>
        </a:p>
      </dgm:t>
    </dgm:pt>
    <dgm:pt modelId="{C04B8B47-11DA-4656-9D87-28ED52E0702A}" type="parTrans" cxnId="{13F3A344-5FFE-41C4-A19A-A51DF00851F2}">
      <dgm:prSet/>
      <dgm:spPr/>
      <dgm:t>
        <a:bodyPr/>
        <a:lstStyle/>
        <a:p>
          <a:endParaRPr lang="en-US"/>
        </a:p>
      </dgm:t>
    </dgm:pt>
    <dgm:pt modelId="{01047C1F-F0D0-4D74-ABC8-F7EA45E33D43}" type="sibTrans" cxnId="{13F3A344-5FFE-41C4-A19A-A51DF00851F2}">
      <dgm:prSet/>
      <dgm:spPr/>
      <dgm:t>
        <a:bodyPr/>
        <a:lstStyle/>
        <a:p>
          <a:endParaRPr lang="en-US"/>
        </a:p>
      </dgm:t>
    </dgm:pt>
    <dgm:pt modelId="{7FD32A6F-767B-4F76-A365-3A0F65DEC677}" type="pres">
      <dgm:prSet presAssocID="{3D70C404-7EE0-42A0-B93E-D53ADAAC82C4}" presName="Name0" presStyleCnt="0">
        <dgm:presLayoutVars>
          <dgm:dir/>
          <dgm:animLvl val="lvl"/>
          <dgm:resizeHandles val="exact"/>
        </dgm:presLayoutVars>
      </dgm:prSet>
      <dgm:spPr/>
    </dgm:pt>
    <dgm:pt modelId="{A93F4FDD-72AF-4F8E-B210-BA0B03E49E34}" type="pres">
      <dgm:prSet presAssocID="{B0F82355-1C66-4805-9574-DFBEF2B8EEFB}" presName="linNode" presStyleCnt="0"/>
      <dgm:spPr/>
    </dgm:pt>
    <dgm:pt modelId="{B60CEFA1-ED68-46CF-835B-2C4036D31EAD}" type="pres">
      <dgm:prSet presAssocID="{B0F82355-1C66-4805-9574-DFBEF2B8EEFB}" presName="parentText" presStyleLbl="alignNode1" presStyleIdx="0" presStyleCnt="4" custLinFactNeighborX="-755" custLinFactNeighborY="-1699">
        <dgm:presLayoutVars>
          <dgm:chMax val="1"/>
          <dgm:bulletEnabled/>
        </dgm:presLayoutVars>
      </dgm:prSet>
      <dgm:spPr/>
    </dgm:pt>
    <dgm:pt modelId="{D4E3AAE4-464F-4B4B-B07E-0C597EF4B206}" type="pres">
      <dgm:prSet presAssocID="{B0F82355-1C66-4805-9574-DFBEF2B8EEFB}" presName="descendantText" presStyleLbl="alignAccFollowNode1" presStyleIdx="0" presStyleCnt="4" custLinFactNeighborX="1813" custLinFactNeighborY="-688">
        <dgm:presLayoutVars>
          <dgm:bulletEnabled/>
        </dgm:presLayoutVars>
      </dgm:prSet>
      <dgm:spPr/>
    </dgm:pt>
    <dgm:pt modelId="{931EC19B-B7EE-42A4-B958-247A46BEE203}" type="pres">
      <dgm:prSet presAssocID="{E17804EE-C4E1-46D4-BC96-31D4E944BE86}" presName="sp" presStyleCnt="0"/>
      <dgm:spPr/>
    </dgm:pt>
    <dgm:pt modelId="{E3B84AA7-F0EB-4493-99BE-AA7BA2353D99}" type="pres">
      <dgm:prSet presAssocID="{EC923CE2-C905-45E6-9D49-3CBCC539359C}" presName="linNode" presStyleCnt="0"/>
      <dgm:spPr/>
    </dgm:pt>
    <dgm:pt modelId="{48F8BE3C-7216-4DED-AB66-417E637B67CC}" type="pres">
      <dgm:prSet presAssocID="{EC923CE2-C905-45E6-9D49-3CBCC539359C}" presName="parentText" presStyleLbl="alignNode1" presStyleIdx="1" presStyleCnt="4" custScaleX="107357">
        <dgm:presLayoutVars>
          <dgm:chMax val="1"/>
          <dgm:bulletEnabled/>
        </dgm:presLayoutVars>
      </dgm:prSet>
      <dgm:spPr/>
    </dgm:pt>
    <dgm:pt modelId="{27D598B3-3A7D-4A50-B921-8A45302964BF}" type="pres">
      <dgm:prSet presAssocID="{EC923CE2-C905-45E6-9D49-3CBCC539359C}" presName="descendantText" presStyleLbl="alignAccFollowNode1" presStyleIdx="1" presStyleCnt="4">
        <dgm:presLayoutVars>
          <dgm:bulletEnabled/>
        </dgm:presLayoutVars>
      </dgm:prSet>
      <dgm:spPr/>
    </dgm:pt>
    <dgm:pt modelId="{82C7A5FA-B0A8-4723-A7B6-35B02480EFDB}" type="pres">
      <dgm:prSet presAssocID="{5E700A39-7C6C-499E-9793-4AF7DF98DDBA}" presName="sp" presStyleCnt="0"/>
      <dgm:spPr/>
    </dgm:pt>
    <dgm:pt modelId="{2B6F5B02-0DDA-416F-8F8B-F3914EAE9FA9}" type="pres">
      <dgm:prSet presAssocID="{A0E3B004-93C4-4C94-8D41-09003F917D9E}" presName="linNode" presStyleCnt="0"/>
      <dgm:spPr/>
    </dgm:pt>
    <dgm:pt modelId="{55C7FCBB-F03A-46F1-A336-A08A63BAD090}" type="pres">
      <dgm:prSet presAssocID="{A0E3B004-93C4-4C94-8D41-09003F917D9E}" presName="parentText" presStyleLbl="alignNode1" presStyleIdx="2" presStyleCnt="4">
        <dgm:presLayoutVars>
          <dgm:chMax val="1"/>
          <dgm:bulletEnabled/>
        </dgm:presLayoutVars>
      </dgm:prSet>
      <dgm:spPr/>
    </dgm:pt>
    <dgm:pt modelId="{C7EEA536-9E22-4AC3-83AA-062A383A9B79}" type="pres">
      <dgm:prSet presAssocID="{A0E3B004-93C4-4C94-8D41-09003F917D9E}" presName="descendantText" presStyleLbl="alignAccFollowNode1" presStyleIdx="2" presStyleCnt="4">
        <dgm:presLayoutVars>
          <dgm:bulletEnabled/>
        </dgm:presLayoutVars>
      </dgm:prSet>
      <dgm:spPr/>
    </dgm:pt>
    <dgm:pt modelId="{66FB8A54-3E29-4AEA-985C-D92FE4FD37A6}" type="pres">
      <dgm:prSet presAssocID="{C92750FE-95ED-4ACC-9130-EEE738A20E0D}" presName="sp" presStyleCnt="0"/>
      <dgm:spPr/>
    </dgm:pt>
    <dgm:pt modelId="{F1690273-3A23-41BF-BB57-3ACED4826201}" type="pres">
      <dgm:prSet presAssocID="{4C2E3836-DE69-45F0-9D04-7E5B6901DF9C}" presName="linNode" presStyleCnt="0"/>
      <dgm:spPr/>
    </dgm:pt>
    <dgm:pt modelId="{DE1C9888-F21A-4D3B-BA3F-52AC8E1B68B1}" type="pres">
      <dgm:prSet presAssocID="{4C2E3836-DE69-45F0-9D04-7E5B6901DF9C}" presName="parentText" presStyleLbl="alignNode1" presStyleIdx="3" presStyleCnt="4">
        <dgm:presLayoutVars>
          <dgm:chMax val="1"/>
          <dgm:bulletEnabled/>
        </dgm:presLayoutVars>
      </dgm:prSet>
      <dgm:spPr/>
    </dgm:pt>
    <dgm:pt modelId="{E565AC6A-002A-417C-B880-80B13A43AD70}" type="pres">
      <dgm:prSet presAssocID="{4C2E3836-DE69-45F0-9D04-7E5B6901DF9C}" presName="descendantText" presStyleLbl="alignAccFollowNode1" presStyleIdx="3" presStyleCnt="4">
        <dgm:presLayoutVars>
          <dgm:bulletEnabled/>
        </dgm:presLayoutVars>
      </dgm:prSet>
      <dgm:spPr/>
    </dgm:pt>
  </dgm:ptLst>
  <dgm:cxnLst>
    <dgm:cxn modelId="{07C6EF21-8FAB-4456-A88F-87EA75B7C2A2}" srcId="{3D70C404-7EE0-42A0-B93E-D53ADAAC82C4}" destId="{4C2E3836-DE69-45F0-9D04-7E5B6901DF9C}" srcOrd="3" destOrd="0" parTransId="{66E9F14A-FEA8-4ACB-8CB5-2594E9052A26}" sibTransId="{EA580B18-0D70-45B3-9796-62F40FF489A5}"/>
    <dgm:cxn modelId="{B469A636-FDCF-4951-9FF0-6AD72E02479C}" type="presOf" srcId="{3D70C404-7EE0-42A0-B93E-D53ADAAC82C4}" destId="{7FD32A6F-767B-4F76-A365-3A0F65DEC677}" srcOrd="0" destOrd="0" presId="urn:microsoft.com/office/officeart/2016/7/layout/VerticalSolidActionList"/>
    <dgm:cxn modelId="{D4F21E3C-BFC5-4C73-8994-AE6CE4317A8A}" srcId="{A0E3B004-93C4-4C94-8D41-09003F917D9E}" destId="{F7CF90D6-DC86-4E1C-854E-7A6278CEA274}" srcOrd="0" destOrd="0" parTransId="{FEB0FEB9-4A65-40E5-B8E1-51A3CAFDC6E4}" sibTransId="{156C5E71-B7E0-4FB8-9BB0-9535BDCCDA91}"/>
    <dgm:cxn modelId="{A5F69A3C-658B-45B6-BB9A-6F34639B4063}" type="presOf" srcId="{4C2E3836-DE69-45F0-9D04-7E5B6901DF9C}" destId="{DE1C9888-F21A-4D3B-BA3F-52AC8E1B68B1}" srcOrd="0" destOrd="0" presId="urn:microsoft.com/office/officeart/2016/7/layout/VerticalSolidActionList"/>
    <dgm:cxn modelId="{F71C4E3E-82F0-43A2-A01E-C418D4FFEF68}" srcId="{B0F82355-1C66-4805-9574-DFBEF2B8EEFB}" destId="{BAECC669-4098-483C-8EC5-5A4C32FAD274}" srcOrd="0" destOrd="0" parTransId="{71590C13-EC07-40CD-8B39-85C5BB7B644D}" sibTransId="{CAB6DC1B-D35F-4BD8-93FB-2FC13905F07D}"/>
    <dgm:cxn modelId="{9501E560-2C6F-40CB-A6CD-F5A7220E4003}" srcId="{3D70C404-7EE0-42A0-B93E-D53ADAAC82C4}" destId="{A0E3B004-93C4-4C94-8D41-09003F917D9E}" srcOrd="2" destOrd="0" parTransId="{3E1104A4-2F93-4574-B6EE-DBAA7836AC5D}" sibTransId="{C92750FE-95ED-4ACC-9130-EEE738A20E0D}"/>
    <dgm:cxn modelId="{13F3A344-5FFE-41C4-A19A-A51DF00851F2}" srcId="{4C2E3836-DE69-45F0-9D04-7E5B6901DF9C}" destId="{80E1382D-943A-4F8A-913D-05BB3DF42066}" srcOrd="0" destOrd="0" parTransId="{C04B8B47-11DA-4656-9D87-28ED52E0702A}" sibTransId="{01047C1F-F0D0-4D74-ABC8-F7EA45E33D43}"/>
    <dgm:cxn modelId="{0218DC64-DB13-4C46-89F5-819FDDBEDDFD}" type="presOf" srcId="{80E1382D-943A-4F8A-913D-05BB3DF42066}" destId="{E565AC6A-002A-417C-B880-80B13A43AD70}" srcOrd="0" destOrd="0" presId="urn:microsoft.com/office/officeart/2016/7/layout/VerticalSolidActionList"/>
    <dgm:cxn modelId="{957AAC6C-B41C-4DAA-BB08-930617411EB8}" srcId="{EC923CE2-C905-45E6-9D49-3CBCC539359C}" destId="{C43ED99C-F853-4B8A-9BCC-2C470F8F27CE}" srcOrd="0" destOrd="0" parTransId="{C76E683E-D61A-491A-BD66-E41BCBC450BD}" sibTransId="{DF91529D-6611-4012-8793-6440A7529B1C}"/>
    <dgm:cxn modelId="{3E858C7F-304C-402D-AEF6-E760914311A4}" type="presOf" srcId="{BAECC669-4098-483C-8EC5-5A4C32FAD274}" destId="{D4E3AAE4-464F-4B4B-B07E-0C597EF4B206}" srcOrd="0" destOrd="0" presId="urn:microsoft.com/office/officeart/2016/7/layout/VerticalSolidActionList"/>
    <dgm:cxn modelId="{8F431799-3604-4DDD-B822-4F9DCC1F302A}" type="presOf" srcId="{F7CF90D6-DC86-4E1C-854E-7A6278CEA274}" destId="{C7EEA536-9E22-4AC3-83AA-062A383A9B79}" srcOrd="0" destOrd="0" presId="urn:microsoft.com/office/officeart/2016/7/layout/VerticalSolidActionList"/>
    <dgm:cxn modelId="{5489389A-6678-4935-A8B4-D08DB1FD22A5}" type="presOf" srcId="{A0E3B004-93C4-4C94-8D41-09003F917D9E}" destId="{55C7FCBB-F03A-46F1-A336-A08A63BAD090}" srcOrd="0" destOrd="0" presId="urn:microsoft.com/office/officeart/2016/7/layout/VerticalSolidActionList"/>
    <dgm:cxn modelId="{6178C0A8-F686-4AEF-A975-B51B96DB7C60}" type="presOf" srcId="{C43ED99C-F853-4B8A-9BCC-2C470F8F27CE}" destId="{27D598B3-3A7D-4A50-B921-8A45302964BF}" srcOrd="0" destOrd="0" presId="urn:microsoft.com/office/officeart/2016/7/layout/VerticalSolidActionList"/>
    <dgm:cxn modelId="{774237A9-D6C8-4900-9088-43C5275A9A19}" srcId="{3D70C404-7EE0-42A0-B93E-D53ADAAC82C4}" destId="{B0F82355-1C66-4805-9574-DFBEF2B8EEFB}" srcOrd="0" destOrd="0" parTransId="{8C68D06B-0FCA-4B00-A460-320A402A3A99}" sibTransId="{E17804EE-C4E1-46D4-BC96-31D4E944BE86}"/>
    <dgm:cxn modelId="{CBDA99C6-9734-4FEF-8600-1397497CD3E5}" type="presOf" srcId="{B0F82355-1C66-4805-9574-DFBEF2B8EEFB}" destId="{B60CEFA1-ED68-46CF-835B-2C4036D31EAD}" srcOrd="0" destOrd="0" presId="urn:microsoft.com/office/officeart/2016/7/layout/VerticalSolidActionList"/>
    <dgm:cxn modelId="{F7CCD1E0-230D-49AC-B7C3-1108B7A24856}" srcId="{3D70C404-7EE0-42A0-B93E-D53ADAAC82C4}" destId="{EC923CE2-C905-45E6-9D49-3CBCC539359C}" srcOrd="1" destOrd="0" parTransId="{27EE7EC8-7A58-47A8-81B8-727337031144}" sibTransId="{5E700A39-7C6C-499E-9793-4AF7DF98DDBA}"/>
    <dgm:cxn modelId="{D13EB1E6-41E4-434B-8A39-623B8FE0012F}" type="presOf" srcId="{EC923CE2-C905-45E6-9D49-3CBCC539359C}" destId="{48F8BE3C-7216-4DED-AB66-417E637B67CC}" srcOrd="0" destOrd="0" presId="urn:microsoft.com/office/officeart/2016/7/layout/VerticalSolidActionList"/>
    <dgm:cxn modelId="{07BF71C2-A14C-4357-953B-A1AC4C493BC5}" type="presParOf" srcId="{7FD32A6F-767B-4F76-A365-3A0F65DEC677}" destId="{A93F4FDD-72AF-4F8E-B210-BA0B03E49E34}" srcOrd="0" destOrd="0" presId="urn:microsoft.com/office/officeart/2016/7/layout/VerticalSolidActionList"/>
    <dgm:cxn modelId="{3A6E89D3-D519-41E5-96F2-760B2B1F16DB}" type="presParOf" srcId="{A93F4FDD-72AF-4F8E-B210-BA0B03E49E34}" destId="{B60CEFA1-ED68-46CF-835B-2C4036D31EAD}" srcOrd="0" destOrd="0" presId="urn:microsoft.com/office/officeart/2016/7/layout/VerticalSolidActionList"/>
    <dgm:cxn modelId="{F5E348A7-ADF1-4AF4-98BC-C2EAE9A7BFA2}" type="presParOf" srcId="{A93F4FDD-72AF-4F8E-B210-BA0B03E49E34}" destId="{D4E3AAE4-464F-4B4B-B07E-0C597EF4B206}" srcOrd="1" destOrd="0" presId="urn:microsoft.com/office/officeart/2016/7/layout/VerticalSolidActionList"/>
    <dgm:cxn modelId="{0DC37125-DCC4-4475-88EB-09EC856EECCF}" type="presParOf" srcId="{7FD32A6F-767B-4F76-A365-3A0F65DEC677}" destId="{931EC19B-B7EE-42A4-B958-247A46BEE203}" srcOrd="1" destOrd="0" presId="urn:microsoft.com/office/officeart/2016/7/layout/VerticalSolidActionList"/>
    <dgm:cxn modelId="{2BCBF498-5E8A-43E3-9206-D69A3FFBB1ED}" type="presParOf" srcId="{7FD32A6F-767B-4F76-A365-3A0F65DEC677}" destId="{E3B84AA7-F0EB-4493-99BE-AA7BA2353D99}" srcOrd="2" destOrd="0" presId="urn:microsoft.com/office/officeart/2016/7/layout/VerticalSolidActionList"/>
    <dgm:cxn modelId="{F8CC7BB3-0DC8-4417-BBA9-65029AF5B35D}" type="presParOf" srcId="{E3B84AA7-F0EB-4493-99BE-AA7BA2353D99}" destId="{48F8BE3C-7216-4DED-AB66-417E637B67CC}" srcOrd="0" destOrd="0" presId="urn:microsoft.com/office/officeart/2016/7/layout/VerticalSolidActionList"/>
    <dgm:cxn modelId="{C2E1B36D-78B4-4AF3-9335-5AEC00ABAB72}" type="presParOf" srcId="{E3B84AA7-F0EB-4493-99BE-AA7BA2353D99}" destId="{27D598B3-3A7D-4A50-B921-8A45302964BF}" srcOrd="1" destOrd="0" presId="urn:microsoft.com/office/officeart/2016/7/layout/VerticalSolidActionList"/>
    <dgm:cxn modelId="{3A12A186-202D-45AB-AF68-3C91469C704D}" type="presParOf" srcId="{7FD32A6F-767B-4F76-A365-3A0F65DEC677}" destId="{82C7A5FA-B0A8-4723-A7B6-35B02480EFDB}" srcOrd="3" destOrd="0" presId="urn:microsoft.com/office/officeart/2016/7/layout/VerticalSolidActionList"/>
    <dgm:cxn modelId="{1C503EB4-D257-4A96-A83B-8A7077EE6049}" type="presParOf" srcId="{7FD32A6F-767B-4F76-A365-3A0F65DEC677}" destId="{2B6F5B02-0DDA-416F-8F8B-F3914EAE9FA9}" srcOrd="4" destOrd="0" presId="urn:microsoft.com/office/officeart/2016/7/layout/VerticalSolidActionList"/>
    <dgm:cxn modelId="{15D7C8BA-832A-4CB2-9CBC-8A820D8EF403}" type="presParOf" srcId="{2B6F5B02-0DDA-416F-8F8B-F3914EAE9FA9}" destId="{55C7FCBB-F03A-46F1-A336-A08A63BAD090}" srcOrd="0" destOrd="0" presId="urn:microsoft.com/office/officeart/2016/7/layout/VerticalSolidActionList"/>
    <dgm:cxn modelId="{89AAEE78-4C9E-495A-B345-269735FF11B2}" type="presParOf" srcId="{2B6F5B02-0DDA-416F-8F8B-F3914EAE9FA9}" destId="{C7EEA536-9E22-4AC3-83AA-062A383A9B79}" srcOrd="1" destOrd="0" presId="urn:microsoft.com/office/officeart/2016/7/layout/VerticalSolidActionList"/>
    <dgm:cxn modelId="{92E3F866-5EAD-4A2A-9FF0-52393AC8E8E4}" type="presParOf" srcId="{7FD32A6F-767B-4F76-A365-3A0F65DEC677}" destId="{66FB8A54-3E29-4AEA-985C-D92FE4FD37A6}" srcOrd="5" destOrd="0" presId="urn:microsoft.com/office/officeart/2016/7/layout/VerticalSolidActionList"/>
    <dgm:cxn modelId="{AA061B12-8FD9-4697-A744-755C06167B32}" type="presParOf" srcId="{7FD32A6F-767B-4F76-A365-3A0F65DEC677}" destId="{F1690273-3A23-41BF-BB57-3ACED4826201}" srcOrd="6" destOrd="0" presId="urn:microsoft.com/office/officeart/2016/7/layout/VerticalSolidActionList"/>
    <dgm:cxn modelId="{6DE3812F-A0E8-4331-AAE2-D9CA2C2F3B36}" type="presParOf" srcId="{F1690273-3A23-41BF-BB57-3ACED4826201}" destId="{DE1C9888-F21A-4D3B-BA3F-52AC8E1B68B1}" srcOrd="0" destOrd="0" presId="urn:microsoft.com/office/officeart/2016/7/layout/VerticalSolidActionList"/>
    <dgm:cxn modelId="{79E86C44-EF53-4C02-A9CA-60B56B39B4BD}" type="presParOf" srcId="{F1690273-3A23-41BF-BB57-3ACED4826201}" destId="{E565AC6A-002A-417C-B880-80B13A43AD70}"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38E861-E0D1-47E0-9AC4-F959AAE7892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844F8C8-0AE9-4930-AE33-5156FBAFB03E}">
      <dgm:prSet/>
      <dgm:spPr/>
      <dgm:t>
        <a:bodyPr/>
        <a:lstStyle/>
        <a:p>
          <a:r>
            <a:rPr lang="en-US" dirty="0"/>
            <a:t>Switching from GPT-3 to GPT-3.5 Turbo </a:t>
          </a:r>
        </a:p>
      </dgm:t>
    </dgm:pt>
    <dgm:pt modelId="{0C3C6AAA-1EAB-4221-8737-77295E69D115}" type="parTrans" cxnId="{87253CB1-2B47-493D-9B7D-B119C43F0991}">
      <dgm:prSet/>
      <dgm:spPr/>
      <dgm:t>
        <a:bodyPr/>
        <a:lstStyle/>
        <a:p>
          <a:endParaRPr lang="en-US"/>
        </a:p>
      </dgm:t>
    </dgm:pt>
    <dgm:pt modelId="{F2288400-5E0C-4D14-9B2D-826D9747DBD4}" type="sibTrans" cxnId="{87253CB1-2B47-493D-9B7D-B119C43F0991}">
      <dgm:prSet/>
      <dgm:spPr/>
      <dgm:t>
        <a:bodyPr/>
        <a:lstStyle/>
        <a:p>
          <a:endParaRPr lang="en-US"/>
        </a:p>
      </dgm:t>
    </dgm:pt>
    <dgm:pt modelId="{7EE98D00-A9E3-4A07-BD7D-59264AFCB308}">
      <dgm:prSet/>
      <dgm:spPr/>
      <dgm:t>
        <a:bodyPr/>
        <a:lstStyle/>
        <a:p>
          <a:r>
            <a:rPr lang="en-US"/>
            <a:t>Lack of data training </a:t>
          </a:r>
        </a:p>
      </dgm:t>
    </dgm:pt>
    <dgm:pt modelId="{0AFD660D-AB61-4DEF-9E70-CB7B89E361C0}" type="parTrans" cxnId="{99EB1CB3-A921-4A47-B120-DE61F69E79AC}">
      <dgm:prSet/>
      <dgm:spPr/>
      <dgm:t>
        <a:bodyPr/>
        <a:lstStyle/>
        <a:p>
          <a:endParaRPr lang="en-US"/>
        </a:p>
      </dgm:t>
    </dgm:pt>
    <dgm:pt modelId="{D76C3C10-314B-40DC-BD29-C386E48D8483}" type="sibTrans" cxnId="{99EB1CB3-A921-4A47-B120-DE61F69E79AC}">
      <dgm:prSet/>
      <dgm:spPr/>
      <dgm:t>
        <a:bodyPr/>
        <a:lstStyle/>
        <a:p>
          <a:endParaRPr lang="en-US"/>
        </a:p>
      </dgm:t>
    </dgm:pt>
    <dgm:pt modelId="{B9C1413B-64B5-4B0F-9C5C-80BDBA6FF61B}">
      <dgm:prSet/>
      <dgm:spPr/>
      <dgm:t>
        <a:bodyPr/>
        <a:lstStyle/>
        <a:p>
          <a:r>
            <a:rPr lang="en-US" dirty="0"/>
            <a:t>Ensuring user privacy and ethical use of AI </a:t>
          </a:r>
        </a:p>
      </dgm:t>
    </dgm:pt>
    <dgm:pt modelId="{DDF38E88-25D4-4317-A1FF-32C8D6BF72C8}" type="parTrans" cxnId="{3CABDB77-9A3B-456C-96BC-0CD9CBC0F01A}">
      <dgm:prSet/>
      <dgm:spPr/>
      <dgm:t>
        <a:bodyPr/>
        <a:lstStyle/>
        <a:p>
          <a:endParaRPr lang="en-US"/>
        </a:p>
      </dgm:t>
    </dgm:pt>
    <dgm:pt modelId="{72208C1C-6203-4C92-8D51-5C91D04A7589}" type="sibTrans" cxnId="{3CABDB77-9A3B-456C-96BC-0CD9CBC0F01A}">
      <dgm:prSet/>
      <dgm:spPr/>
      <dgm:t>
        <a:bodyPr/>
        <a:lstStyle/>
        <a:p>
          <a:endParaRPr lang="en-US"/>
        </a:p>
      </dgm:t>
    </dgm:pt>
    <dgm:pt modelId="{4AB10B8F-5747-4F9F-B3B3-C1C6A4DAB622}">
      <dgm:prSet/>
      <dgm:spPr/>
      <dgm:t>
        <a:bodyPr/>
        <a:lstStyle/>
        <a:p>
          <a:r>
            <a:rPr lang="en-US" dirty="0"/>
            <a:t>Deployment complexity</a:t>
          </a:r>
        </a:p>
      </dgm:t>
    </dgm:pt>
    <dgm:pt modelId="{8CD26B8A-B5ED-4EDF-9AFE-B1E857F33C92}" type="parTrans" cxnId="{10312AB0-EACF-4C9D-82ED-0C7F77065547}">
      <dgm:prSet/>
      <dgm:spPr/>
      <dgm:t>
        <a:bodyPr/>
        <a:lstStyle/>
        <a:p>
          <a:endParaRPr lang="en-US"/>
        </a:p>
      </dgm:t>
    </dgm:pt>
    <dgm:pt modelId="{B00BB664-A55C-4963-BFE2-CFAFD80F4A00}" type="sibTrans" cxnId="{10312AB0-EACF-4C9D-82ED-0C7F77065547}">
      <dgm:prSet/>
      <dgm:spPr/>
      <dgm:t>
        <a:bodyPr/>
        <a:lstStyle/>
        <a:p>
          <a:endParaRPr lang="en-US"/>
        </a:p>
      </dgm:t>
    </dgm:pt>
    <dgm:pt modelId="{81B94523-1507-4A6D-8C52-FEDC90A95CD2}">
      <dgm:prSet/>
      <dgm:spPr/>
      <dgm:t>
        <a:bodyPr/>
        <a:lstStyle/>
        <a:p>
          <a:r>
            <a:rPr lang="en-US" dirty="0"/>
            <a:t>Transition from Python to Java and PHP</a:t>
          </a:r>
        </a:p>
      </dgm:t>
    </dgm:pt>
    <dgm:pt modelId="{7FBC263C-73F7-4351-A763-27795ED6ADEE}" type="parTrans" cxnId="{0B5036BA-7187-4B4F-9DCD-444D98D5DB2A}">
      <dgm:prSet/>
      <dgm:spPr/>
      <dgm:t>
        <a:bodyPr/>
        <a:lstStyle/>
        <a:p>
          <a:endParaRPr lang="en-US"/>
        </a:p>
      </dgm:t>
    </dgm:pt>
    <dgm:pt modelId="{9BA10635-C806-41B5-A55F-058A923F9143}" type="sibTrans" cxnId="{0B5036BA-7187-4B4F-9DCD-444D98D5DB2A}">
      <dgm:prSet/>
      <dgm:spPr/>
      <dgm:t>
        <a:bodyPr/>
        <a:lstStyle/>
        <a:p>
          <a:endParaRPr lang="en-US"/>
        </a:p>
      </dgm:t>
    </dgm:pt>
    <dgm:pt modelId="{FBDF305E-E944-4367-8FA5-F87BC6F2DAD2}" type="pres">
      <dgm:prSet presAssocID="{BD38E861-E0D1-47E0-9AC4-F959AAE78927}" presName="linear" presStyleCnt="0">
        <dgm:presLayoutVars>
          <dgm:animLvl val="lvl"/>
          <dgm:resizeHandles val="exact"/>
        </dgm:presLayoutVars>
      </dgm:prSet>
      <dgm:spPr/>
    </dgm:pt>
    <dgm:pt modelId="{0AF7E5A0-5065-45F1-85E9-4FEE6B7239A9}" type="pres">
      <dgm:prSet presAssocID="{1844F8C8-0AE9-4930-AE33-5156FBAFB03E}" presName="parentText" presStyleLbl="node1" presStyleIdx="0" presStyleCnt="5" custScaleX="100000" custScaleY="142994" custLinFactY="-46017" custLinFactNeighborX="423" custLinFactNeighborY="-100000">
        <dgm:presLayoutVars>
          <dgm:chMax val="0"/>
          <dgm:bulletEnabled val="1"/>
        </dgm:presLayoutVars>
      </dgm:prSet>
      <dgm:spPr/>
    </dgm:pt>
    <dgm:pt modelId="{2A2B5198-9FCF-43D9-8046-6766E0F6A7EF}" type="pres">
      <dgm:prSet presAssocID="{F2288400-5E0C-4D14-9B2D-826D9747DBD4}" presName="spacer" presStyleCnt="0"/>
      <dgm:spPr/>
    </dgm:pt>
    <dgm:pt modelId="{109C561E-09BF-4B24-89A5-48F053F0A925}" type="pres">
      <dgm:prSet presAssocID="{7EE98D00-A9E3-4A07-BD7D-59264AFCB308}" presName="parentText" presStyleLbl="node1" presStyleIdx="1" presStyleCnt="5" custScaleX="99966" custScaleY="143137" custLinFactY="-12457" custLinFactNeighborX="17" custLinFactNeighborY="-100000">
        <dgm:presLayoutVars>
          <dgm:chMax val="0"/>
          <dgm:bulletEnabled val="1"/>
        </dgm:presLayoutVars>
      </dgm:prSet>
      <dgm:spPr/>
    </dgm:pt>
    <dgm:pt modelId="{DF8A4DAF-C7C8-40A3-9533-E2BD29EA5405}" type="pres">
      <dgm:prSet presAssocID="{D76C3C10-314B-40DC-BD29-C386E48D8483}" presName="spacer" presStyleCnt="0"/>
      <dgm:spPr/>
    </dgm:pt>
    <dgm:pt modelId="{8DA7FD5B-0B30-486F-8F58-D04DB5F2D13A}" type="pres">
      <dgm:prSet presAssocID="{B9C1413B-64B5-4B0F-9C5C-80BDBA6FF61B}" presName="parentText" presStyleLbl="node1" presStyleIdx="2" presStyleCnt="5" custScaleX="99191" custScaleY="178362" custLinFactY="-13741" custLinFactNeighborX="1908" custLinFactNeighborY="-100000">
        <dgm:presLayoutVars>
          <dgm:chMax val="0"/>
          <dgm:bulletEnabled val="1"/>
        </dgm:presLayoutVars>
      </dgm:prSet>
      <dgm:spPr/>
    </dgm:pt>
    <dgm:pt modelId="{BEA2F580-B131-4BF0-B903-B93AEB4A3CB8}" type="pres">
      <dgm:prSet presAssocID="{72208C1C-6203-4C92-8D51-5C91D04A7589}" presName="spacer" presStyleCnt="0"/>
      <dgm:spPr/>
    </dgm:pt>
    <dgm:pt modelId="{8484074A-AFE4-48EA-A6C4-A07A8F91FC04}" type="pres">
      <dgm:prSet presAssocID="{4AB10B8F-5747-4F9F-B3B3-C1C6A4DAB622}" presName="parentText" presStyleLbl="node1" presStyleIdx="3" presStyleCnt="5" custScaleX="98638" custScaleY="137218" custLinFactNeighborX="237" custLinFactNeighborY="-42936">
        <dgm:presLayoutVars>
          <dgm:chMax val="0"/>
          <dgm:bulletEnabled val="1"/>
        </dgm:presLayoutVars>
      </dgm:prSet>
      <dgm:spPr/>
    </dgm:pt>
    <dgm:pt modelId="{CB15CFB9-4A70-4D73-A0D5-37EFBF0D72DE}" type="pres">
      <dgm:prSet presAssocID="{B00BB664-A55C-4963-BFE2-CFAFD80F4A00}" presName="spacer" presStyleCnt="0"/>
      <dgm:spPr/>
    </dgm:pt>
    <dgm:pt modelId="{0FE11BC6-5C50-4E18-B7AC-8C1141F1039D}" type="pres">
      <dgm:prSet presAssocID="{81B94523-1507-4A6D-8C52-FEDC90A95CD2}" presName="parentText" presStyleLbl="node1" presStyleIdx="4" presStyleCnt="5" custScaleY="134634" custLinFactY="100000" custLinFactNeighborX="-1450" custLinFactNeighborY="169799">
        <dgm:presLayoutVars>
          <dgm:chMax val="0"/>
          <dgm:bulletEnabled val="1"/>
        </dgm:presLayoutVars>
      </dgm:prSet>
      <dgm:spPr/>
    </dgm:pt>
  </dgm:ptLst>
  <dgm:cxnLst>
    <dgm:cxn modelId="{FB967807-2CD7-433F-8C14-CC02A772CAE6}" type="presOf" srcId="{BD38E861-E0D1-47E0-9AC4-F959AAE78927}" destId="{FBDF305E-E944-4367-8FA5-F87BC6F2DAD2}" srcOrd="0" destOrd="0" presId="urn:microsoft.com/office/officeart/2005/8/layout/vList2"/>
    <dgm:cxn modelId="{458F1E13-043E-4746-A872-9D3B17BA3B04}" type="presOf" srcId="{B9C1413B-64B5-4B0F-9C5C-80BDBA6FF61B}" destId="{8DA7FD5B-0B30-486F-8F58-D04DB5F2D13A}" srcOrd="0" destOrd="0" presId="urn:microsoft.com/office/officeart/2005/8/layout/vList2"/>
    <dgm:cxn modelId="{8B0BC21E-3CD8-477B-8D9F-87CF36537E11}" type="presOf" srcId="{4AB10B8F-5747-4F9F-B3B3-C1C6A4DAB622}" destId="{8484074A-AFE4-48EA-A6C4-A07A8F91FC04}" srcOrd="0" destOrd="0" presId="urn:microsoft.com/office/officeart/2005/8/layout/vList2"/>
    <dgm:cxn modelId="{3CABDB77-9A3B-456C-96BC-0CD9CBC0F01A}" srcId="{BD38E861-E0D1-47E0-9AC4-F959AAE78927}" destId="{B9C1413B-64B5-4B0F-9C5C-80BDBA6FF61B}" srcOrd="2" destOrd="0" parTransId="{DDF38E88-25D4-4317-A1FF-32C8D6BF72C8}" sibTransId="{72208C1C-6203-4C92-8D51-5C91D04A7589}"/>
    <dgm:cxn modelId="{D3AD9B5A-EFE8-44A0-9D0C-0508B4B2F595}" type="presOf" srcId="{81B94523-1507-4A6D-8C52-FEDC90A95CD2}" destId="{0FE11BC6-5C50-4E18-B7AC-8C1141F1039D}" srcOrd="0" destOrd="0" presId="urn:microsoft.com/office/officeart/2005/8/layout/vList2"/>
    <dgm:cxn modelId="{BC920099-F35E-45DD-9400-0C834C139449}" type="presOf" srcId="{7EE98D00-A9E3-4A07-BD7D-59264AFCB308}" destId="{109C561E-09BF-4B24-89A5-48F053F0A925}" srcOrd="0" destOrd="0" presId="urn:microsoft.com/office/officeart/2005/8/layout/vList2"/>
    <dgm:cxn modelId="{10312AB0-EACF-4C9D-82ED-0C7F77065547}" srcId="{BD38E861-E0D1-47E0-9AC4-F959AAE78927}" destId="{4AB10B8F-5747-4F9F-B3B3-C1C6A4DAB622}" srcOrd="3" destOrd="0" parTransId="{8CD26B8A-B5ED-4EDF-9AFE-B1E857F33C92}" sibTransId="{B00BB664-A55C-4963-BFE2-CFAFD80F4A00}"/>
    <dgm:cxn modelId="{87253CB1-2B47-493D-9B7D-B119C43F0991}" srcId="{BD38E861-E0D1-47E0-9AC4-F959AAE78927}" destId="{1844F8C8-0AE9-4930-AE33-5156FBAFB03E}" srcOrd="0" destOrd="0" parTransId="{0C3C6AAA-1EAB-4221-8737-77295E69D115}" sibTransId="{F2288400-5E0C-4D14-9B2D-826D9747DBD4}"/>
    <dgm:cxn modelId="{99EB1CB3-A921-4A47-B120-DE61F69E79AC}" srcId="{BD38E861-E0D1-47E0-9AC4-F959AAE78927}" destId="{7EE98D00-A9E3-4A07-BD7D-59264AFCB308}" srcOrd="1" destOrd="0" parTransId="{0AFD660D-AB61-4DEF-9E70-CB7B89E361C0}" sibTransId="{D76C3C10-314B-40DC-BD29-C386E48D8483}"/>
    <dgm:cxn modelId="{0B5036BA-7187-4B4F-9DCD-444D98D5DB2A}" srcId="{BD38E861-E0D1-47E0-9AC4-F959AAE78927}" destId="{81B94523-1507-4A6D-8C52-FEDC90A95CD2}" srcOrd="4" destOrd="0" parTransId="{7FBC263C-73F7-4351-A763-27795ED6ADEE}" sibTransId="{9BA10635-C806-41B5-A55F-058A923F9143}"/>
    <dgm:cxn modelId="{EB47FBDC-A279-4AD9-AEC6-E10B7CB9048F}" type="presOf" srcId="{1844F8C8-0AE9-4930-AE33-5156FBAFB03E}" destId="{0AF7E5A0-5065-45F1-85E9-4FEE6B7239A9}" srcOrd="0" destOrd="0" presId="urn:microsoft.com/office/officeart/2005/8/layout/vList2"/>
    <dgm:cxn modelId="{F7762CE3-C6AB-4EC4-B845-6F08FE8DCD4C}" type="presParOf" srcId="{FBDF305E-E944-4367-8FA5-F87BC6F2DAD2}" destId="{0AF7E5A0-5065-45F1-85E9-4FEE6B7239A9}" srcOrd="0" destOrd="0" presId="urn:microsoft.com/office/officeart/2005/8/layout/vList2"/>
    <dgm:cxn modelId="{C3765A91-6DDB-4113-A01B-B36BB39C623C}" type="presParOf" srcId="{FBDF305E-E944-4367-8FA5-F87BC6F2DAD2}" destId="{2A2B5198-9FCF-43D9-8046-6766E0F6A7EF}" srcOrd="1" destOrd="0" presId="urn:microsoft.com/office/officeart/2005/8/layout/vList2"/>
    <dgm:cxn modelId="{90FCF10B-A0EF-4CC5-AD42-063DEDD0F30D}" type="presParOf" srcId="{FBDF305E-E944-4367-8FA5-F87BC6F2DAD2}" destId="{109C561E-09BF-4B24-89A5-48F053F0A925}" srcOrd="2" destOrd="0" presId="urn:microsoft.com/office/officeart/2005/8/layout/vList2"/>
    <dgm:cxn modelId="{AA2C66BE-6EA8-4C2A-A65D-664B2BB654E7}" type="presParOf" srcId="{FBDF305E-E944-4367-8FA5-F87BC6F2DAD2}" destId="{DF8A4DAF-C7C8-40A3-9533-E2BD29EA5405}" srcOrd="3" destOrd="0" presId="urn:microsoft.com/office/officeart/2005/8/layout/vList2"/>
    <dgm:cxn modelId="{22EB5EA0-E256-41D6-82A8-1FA1C650B70E}" type="presParOf" srcId="{FBDF305E-E944-4367-8FA5-F87BC6F2DAD2}" destId="{8DA7FD5B-0B30-486F-8F58-D04DB5F2D13A}" srcOrd="4" destOrd="0" presId="urn:microsoft.com/office/officeart/2005/8/layout/vList2"/>
    <dgm:cxn modelId="{DFF8560C-5421-4E15-9991-88EB85ECE594}" type="presParOf" srcId="{FBDF305E-E944-4367-8FA5-F87BC6F2DAD2}" destId="{BEA2F580-B131-4BF0-B903-B93AEB4A3CB8}" srcOrd="5" destOrd="0" presId="urn:microsoft.com/office/officeart/2005/8/layout/vList2"/>
    <dgm:cxn modelId="{74E3559E-EC17-4E06-8D12-2D5BEDBC4DD5}" type="presParOf" srcId="{FBDF305E-E944-4367-8FA5-F87BC6F2DAD2}" destId="{8484074A-AFE4-48EA-A6C4-A07A8F91FC04}" srcOrd="6" destOrd="0" presId="urn:microsoft.com/office/officeart/2005/8/layout/vList2"/>
    <dgm:cxn modelId="{E0BAFECB-381A-44FC-95F4-B5DDCDC334C5}" type="presParOf" srcId="{FBDF305E-E944-4367-8FA5-F87BC6F2DAD2}" destId="{CB15CFB9-4A70-4D73-A0D5-37EFBF0D72DE}" srcOrd="7" destOrd="0" presId="urn:microsoft.com/office/officeart/2005/8/layout/vList2"/>
    <dgm:cxn modelId="{D71FCD13-D4A4-4DAF-97AD-A0BE401E3340}" type="presParOf" srcId="{FBDF305E-E944-4367-8FA5-F87BC6F2DAD2}" destId="{0FE11BC6-5C50-4E18-B7AC-8C1141F1039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38E861-E0D1-47E0-9AC4-F959AAE7892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EE98D00-A9E3-4A07-BD7D-59264AFCB308}">
      <dgm:prSet custT="1"/>
      <dgm:spPr/>
      <dgm:t>
        <a:bodyPr/>
        <a:lstStyle/>
        <a:p>
          <a:r>
            <a:rPr lang="en-US" sz="2300" dirty="0"/>
            <a:t>Allow user to customize their chatbot data for personal interactions </a:t>
          </a:r>
        </a:p>
      </dgm:t>
    </dgm:pt>
    <dgm:pt modelId="{0AFD660D-AB61-4DEF-9E70-CB7B89E361C0}" type="parTrans" cxnId="{99EB1CB3-A921-4A47-B120-DE61F69E79AC}">
      <dgm:prSet/>
      <dgm:spPr/>
      <dgm:t>
        <a:bodyPr/>
        <a:lstStyle/>
        <a:p>
          <a:endParaRPr lang="en-US"/>
        </a:p>
      </dgm:t>
    </dgm:pt>
    <dgm:pt modelId="{D76C3C10-314B-40DC-BD29-C386E48D8483}" type="sibTrans" cxnId="{99EB1CB3-A921-4A47-B120-DE61F69E79AC}">
      <dgm:prSet/>
      <dgm:spPr/>
      <dgm:t>
        <a:bodyPr/>
        <a:lstStyle/>
        <a:p>
          <a:endParaRPr lang="en-US"/>
        </a:p>
      </dgm:t>
    </dgm:pt>
    <dgm:pt modelId="{B9C1413B-64B5-4B0F-9C5C-80BDBA6FF61B}">
      <dgm:prSet custT="1"/>
      <dgm:spPr/>
      <dgm:t>
        <a:bodyPr/>
        <a:lstStyle/>
        <a:p>
          <a:r>
            <a:rPr lang="en-US" sz="2300" dirty="0"/>
            <a:t>Apply privacy-focused design principles, encryption, and follow ethical AI guidelines</a:t>
          </a:r>
          <a:r>
            <a:rPr lang="en-US" sz="500" dirty="0"/>
            <a:t>. </a:t>
          </a:r>
        </a:p>
      </dgm:t>
    </dgm:pt>
    <dgm:pt modelId="{DDF38E88-25D4-4317-A1FF-32C8D6BF72C8}" type="parTrans" cxnId="{3CABDB77-9A3B-456C-96BC-0CD9CBC0F01A}">
      <dgm:prSet/>
      <dgm:spPr/>
      <dgm:t>
        <a:bodyPr/>
        <a:lstStyle/>
        <a:p>
          <a:endParaRPr lang="en-US"/>
        </a:p>
      </dgm:t>
    </dgm:pt>
    <dgm:pt modelId="{72208C1C-6203-4C92-8D51-5C91D04A7589}" type="sibTrans" cxnId="{3CABDB77-9A3B-456C-96BC-0CD9CBC0F01A}">
      <dgm:prSet/>
      <dgm:spPr/>
      <dgm:t>
        <a:bodyPr/>
        <a:lstStyle/>
        <a:p>
          <a:endParaRPr lang="en-US"/>
        </a:p>
      </dgm:t>
    </dgm:pt>
    <dgm:pt modelId="{4AB10B8F-5747-4F9F-B3B3-C1C6A4DAB622}">
      <dgm:prSet custT="1"/>
      <dgm:spPr/>
      <dgm:t>
        <a:bodyPr/>
        <a:lstStyle/>
        <a:p>
          <a:r>
            <a:rPr lang="en-US" sz="2300" dirty="0"/>
            <a:t>Addressing Domain hosting and DNS resolution</a:t>
          </a:r>
          <a:r>
            <a:rPr lang="en-US" sz="500" dirty="0"/>
            <a:t>.</a:t>
          </a:r>
        </a:p>
      </dgm:t>
    </dgm:pt>
    <dgm:pt modelId="{8CD26B8A-B5ED-4EDF-9AFE-B1E857F33C92}" type="parTrans" cxnId="{10312AB0-EACF-4C9D-82ED-0C7F77065547}">
      <dgm:prSet/>
      <dgm:spPr/>
      <dgm:t>
        <a:bodyPr/>
        <a:lstStyle/>
        <a:p>
          <a:endParaRPr lang="en-US"/>
        </a:p>
      </dgm:t>
    </dgm:pt>
    <dgm:pt modelId="{B00BB664-A55C-4963-BFE2-CFAFD80F4A00}" type="sibTrans" cxnId="{10312AB0-EACF-4C9D-82ED-0C7F77065547}">
      <dgm:prSet/>
      <dgm:spPr/>
      <dgm:t>
        <a:bodyPr/>
        <a:lstStyle/>
        <a:p>
          <a:endParaRPr lang="en-US"/>
        </a:p>
      </dgm:t>
    </dgm:pt>
    <dgm:pt modelId="{81B94523-1507-4A6D-8C52-FEDC90A95CD2}">
      <dgm:prSet custT="1"/>
      <dgm:spPr/>
      <dgm:t>
        <a:bodyPr/>
        <a:lstStyle/>
        <a:p>
          <a:r>
            <a:rPr lang="en-US" sz="2300" dirty="0"/>
            <a:t>Codebase customization and updated development methods</a:t>
          </a:r>
        </a:p>
      </dgm:t>
    </dgm:pt>
    <dgm:pt modelId="{7FBC263C-73F7-4351-A763-27795ED6ADEE}" type="parTrans" cxnId="{0B5036BA-7187-4B4F-9DCD-444D98D5DB2A}">
      <dgm:prSet/>
      <dgm:spPr/>
      <dgm:t>
        <a:bodyPr/>
        <a:lstStyle/>
        <a:p>
          <a:endParaRPr lang="en-US"/>
        </a:p>
      </dgm:t>
    </dgm:pt>
    <dgm:pt modelId="{9BA10635-C806-41B5-A55F-058A923F9143}" type="sibTrans" cxnId="{0B5036BA-7187-4B4F-9DCD-444D98D5DB2A}">
      <dgm:prSet/>
      <dgm:spPr/>
      <dgm:t>
        <a:bodyPr/>
        <a:lstStyle/>
        <a:p>
          <a:endParaRPr lang="en-US"/>
        </a:p>
      </dgm:t>
    </dgm:pt>
    <dgm:pt modelId="{4819549D-F636-4547-BF39-B7D12316A45F}">
      <dgm:prSet custT="1"/>
      <dgm:spPr/>
      <dgm:t>
        <a:bodyPr/>
        <a:lstStyle/>
        <a:p>
          <a:r>
            <a:rPr lang="en-AU" sz="2300" dirty="0"/>
            <a:t>Revising code for improved performance of GPT-3.5 Turbo.</a:t>
          </a:r>
        </a:p>
      </dgm:t>
    </dgm:pt>
    <dgm:pt modelId="{0E988928-1428-4EDC-B6D4-183E6CB336BC}" type="parTrans" cxnId="{6DD3C061-1CD5-48C8-9F92-C7EB9A24CEBF}">
      <dgm:prSet/>
      <dgm:spPr/>
      <dgm:t>
        <a:bodyPr/>
        <a:lstStyle/>
        <a:p>
          <a:endParaRPr lang="en-AU"/>
        </a:p>
      </dgm:t>
    </dgm:pt>
    <dgm:pt modelId="{6F44AB4E-CFA7-4F4E-ABF9-379BB77A8FA0}" type="sibTrans" cxnId="{6DD3C061-1CD5-48C8-9F92-C7EB9A24CEBF}">
      <dgm:prSet/>
      <dgm:spPr/>
      <dgm:t>
        <a:bodyPr/>
        <a:lstStyle/>
        <a:p>
          <a:endParaRPr lang="en-AU"/>
        </a:p>
      </dgm:t>
    </dgm:pt>
    <dgm:pt modelId="{FBDF305E-E944-4367-8FA5-F87BC6F2DAD2}" type="pres">
      <dgm:prSet presAssocID="{BD38E861-E0D1-47E0-9AC4-F959AAE78927}" presName="linear" presStyleCnt="0">
        <dgm:presLayoutVars>
          <dgm:animLvl val="lvl"/>
          <dgm:resizeHandles val="exact"/>
        </dgm:presLayoutVars>
      </dgm:prSet>
      <dgm:spPr/>
    </dgm:pt>
    <dgm:pt modelId="{EBE95612-AA77-4B0D-9081-BA564FD5FEEC}" type="pres">
      <dgm:prSet presAssocID="{4819549D-F636-4547-BF39-B7D12316A45F}" presName="parentText" presStyleLbl="node1" presStyleIdx="0" presStyleCnt="5" custLinFactY="-12860" custLinFactNeighborX="1389" custLinFactNeighborY="-100000">
        <dgm:presLayoutVars>
          <dgm:chMax val="0"/>
          <dgm:bulletEnabled val="1"/>
        </dgm:presLayoutVars>
      </dgm:prSet>
      <dgm:spPr/>
    </dgm:pt>
    <dgm:pt modelId="{32FBF0F2-77D3-478C-9A78-6958ED39A0AD}" type="pres">
      <dgm:prSet presAssocID="{6F44AB4E-CFA7-4F4E-ABF9-379BB77A8FA0}" presName="spacer" presStyleCnt="0"/>
      <dgm:spPr/>
    </dgm:pt>
    <dgm:pt modelId="{109C561E-09BF-4B24-89A5-48F053F0A925}" type="pres">
      <dgm:prSet presAssocID="{7EE98D00-A9E3-4A07-BD7D-59264AFCB308}" presName="parentText" presStyleLbl="node1" presStyleIdx="1" presStyleCnt="5" custLinFactNeighborX="6151">
        <dgm:presLayoutVars>
          <dgm:chMax val="0"/>
          <dgm:bulletEnabled val="1"/>
        </dgm:presLayoutVars>
      </dgm:prSet>
      <dgm:spPr/>
    </dgm:pt>
    <dgm:pt modelId="{DF8A4DAF-C7C8-40A3-9533-E2BD29EA5405}" type="pres">
      <dgm:prSet presAssocID="{D76C3C10-314B-40DC-BD29-C386E48D8483}" presName="spacer" presStyleCnt="0"/>
      <dgm:spPr/>
    </dgm:pt>
    <dgm:pt modelId="{8DA7FD5B-0B30-486F-8F58-D04DB5F2D13A}" type="pres">
      <dgm:prSet presAssocID="{B9C1413B-64B5-4B0F-9C5C-80BDBA6FF61B}" presName="parentText" presStyleLbl="node1" presStyleIdx="2" presStyleCnt="5" custScaleX="99586" custScaleY="144608" custLinFactNeighborX="828" custLinFactNeighborY="58838">
        <dgm:presLayoutVars>
          <dgm:chMax val="0"/>
          <dgm:bulletEnabled val="1"/>
        </dgm:presLayoutVars>
      </dgm:prSet>
      <dgm:spPr/>
    </dgm:pt>
    <dgm:pt modelId="{BEA2F580-B131-4BF0-B903-B93AEB4A3CB8}" type="pres">
      <dgm:prSet presAssocID="{72208C1C-6203-4C92-8D51-5C91D04A7589}" presName="spacer" presStyleCnt="0"/>
      <dgm:spPr/>
    </dgm:pt>
    <dgm:pt modelId="{8484074A-AFE4-48EA-A6C4-A07A8F91FC04}" type="pres">
      <dgm:prSet presAssocID="{4AB10B8F-5747-4F9F-B3B3-C1C6A4DAB622}" presName="parentText" presStyleLbl="node1" presStyleIdx="3" presStyleCnt="5" custScaleY="97571" custLinFactY="7208" custLinFactNeighborX="-207" custLinFactNeighborY="100000">
        <dgm:presLayoutVars>
          <dgm:chMax val="0"/>
          <dgm:bulletEnabled val="1"/>
        </dgm:presLayoutVars>
      </dgm:prSet>
      <dgm:spPr/>
    </dgm:pt>
    <dgm:pt modelId="{CB15CFB9-4A70-4D73-A0D5-37EFBF0D72DE}" type="pres">
      <dgm:prSet presAssocID="{B00BB664-A55C-4963-BFE2-CFAFD80F4A00}" presName="spacer" presStyleCnt="0"/>
      <dgm:spPr/>
    </dgm:pt>
    <dgm:pt modelId="{0FE11BC6-5C50-4E18-B7AC-8C1141F1039D}" type="pres">
      <dgm:prSet presAssocID="{81B94523-1507-4A6D-8C52-FEDC90A95CD2}" presName="parentText" presStyleLbl="node1" presStyleIdx="4" presStyleCnt="5" custLinFactY="33876" custLinFactNeighborY="100000">
        <dgm:presLayoutVars>
          <dgm:chMax val="0"/>
          <dgm:bulletEnabled val="1"/>
        </dgm:presLayoutVars>
      </dgm:prSet>
      <dgm:spPr/>
    </dgm:pt>
  </dgm:ptLst>
  <dgm:cxnLst>
    <dgm:cxn modelId="{FB967807-2CD7-433F-8C14-CC02A772CAE6}" type="presOf" srcId="{BD38E861-E0D1-47E0-9AC4-F959AAE78927}" destId="{FBDF305E-E944-4367-8FA5-F87BC6F2DAD2}" srcOrd="0" destOrd="0" presId="urn:microsoft.com/office/officeart/2005/8/layout/vList2"/>
    <dgm:cxn modelId="{458F1E13-043E-4746-A872-9D3B17BA3B04}" type="presOf" srcId="{B9C1413B-64B5-4B0F-9C5C-80BDBA6FF61B}" destId="{8DA7FD5B-0B30-486F-8F58-D04DB5F2D13A}" srcOrd="0" destOrd="0" presId="urn:microsoft.com/office/officeart/2005/8/layout/vList2"/>
    <dgm:cxn modelId="{8B0BC21E-3CD8-477B-8D9F-87CF36537E11}" type="presOf" srcId="{4AB10B8F-5747-4F9F-B3B3-C1C6A4DAB622}" destId="{8484074A-AFE4-48EA-A6C4-A07A8F91FC04}" srcOrd="0" destOrd="0" presId="urn:microsoft.com/office/officeart/2005/8/layout/vList2"/>
    <dgm:cxn modelId="{6DD3C061-1CD5-48C8-9F92-C7EB9A24CEBF}" srcId="{BD38E861-E0D1-47E0-9AC4-F959AAE78927}" destId="{4819549D-F636-4547-BF39-B7D12316A45F}" srcOrd="0" destOrd="0" parTransId="{0E988928-1428-4EDC-B6D4-183E6CB336BC}" sibTransId="{6F44AB4E-CFA7-4F4E-ABF9-379BB77A8FA0}"/>
    <dgm:cxn modelId="{3CABDB77-9A3B-456C-96BC-0CD9CBC0F01A}" srcId="{BD38E861-E0D1-47E0-9AC4-F959AAE78927}" destId="{B9C1413B-64B5-4B0F-9C5C-80BDBA6FF61B}" srcOrd="2" destOrd="0" parTransId="{DDF38E88-25D4-4317-A1FF-32C8D6BF72C8}" sibTransId="{72208C1C-6203-4C92-8D51-5C91D04A7589}"/>
    <dgm:cxn modelId="{D3AD9B5A-EFE8-44A0-9D0C-0508B4B2F595}" type="presOf" srcId="{81B94523-1507-4A6D-8C52-FEDC90A95CD2}" destId="{0FE11BC6-5C50-4E18-B7AC-8C1141F1039D}" srcOrd="0" destOrd="0" presId="urn:microsoft.com/office/officeart/2005/8/layout/vList2"/>
    <dgm:cxn modelId="{EA7EBF7D-5DB8-49C2-A42A-BD02F3244740}" type="presOf" srcId="{4819549D-F636-4547-BF39-B7D12316A45F}" destId="{EBE95612-AA77-4B0D-9081-BA564FD5FEEC}" srcOrd="0" destOrd="0" presId="urn:microsoft.com/office/officeart/2005/8/layout/vList2"/>
    <dgm:cxn modelId="{BC920099-F35E-45DD-9400-0C834C139449}" type="presOf" srcId="{7EE98D00-A9E3-4A07-BD7D-59264AFCB308}" destId="{109C561E-09BF-4B24-89A5-48F053F0A925}" srcOrd="0" destOrd="0" presId="urn:microsoft.com/office/officeart/2005/8/layout/vList2"/>
    <dgm:cxn modelId="{10312AB0-EACF-4C9D-82ED-0C7F77065547}" srcId="{BD38E861-E0D1-47E0-9AC4-F959AAE78927}" destId="{4AB10B8F-5747-4F9F-B3B3-C1C6A4DAB622}" srcOrd="3" destOrd="0" parTransId="{8CD26B8A-B5ED-4EDF-9AFE-B1E857F33C92}" sibTransId="{B00BB664-A55C-4963-BFE2-CFAFD80F4A00}"/>
    <dgm:cxn modelId="{99EB1CB3-A921-4A47-B120-DE61F69E79AC}" srcId="{BD38E861-E0D1-47E0-9AC4-F959AAE78927}" destId="{7EE98D00-A9E3-4A07-BD7D-59264AFCB308}" srcOrd="1" destOrd="0" parTransId="{0AFD660D-AB61-4DEF-9E70-CB7B89E361C0}" sibTransId="{D76C3C10-314B-40DC-BD29-C386E48D8483}"/>
    <dgm:cxn modelId="{0B5036BA-7187-4B4F-9DCD-444D98D5DB2A}" srcId="{BD38E861-E0D1-47E0-9AC4-F959AAE78927}" destId="{81B94523-1507-4A6D-8C52-FEDC90A95CD2}" srcOrd="4" destOrd="0" parTransId="{7FBC263C-73F7-4351-A763-27795ED6ADEE}" sibTransId="{9BA10635-C806-41B5-A55F-058A923F9143}"/>
    <dgm:cxn modelId="{5F168A88-E85B-4EA3-9468-1EA724DEC78B}" type="presParOf" srcId="{FBDF305E-E944-4367-8FA5-F87BC6F2DAD2}" destId="{EBE95612-AA77-4B0D-9081-BA564FD5FEEC}" srcOrd="0" destOrd="0" presId="urn:microsoft.com/office/officeart/2005/8/layout/vList2"/>
    <dgm:cxn modelId="{9C742E70-FD96-4BC1-8811-DE24BD762074}" type="presParOf" srcId="{FBDF305E-E944-4367-8FA5-F87BC6F2DAD2}" destId="{32FBF0F2-77D3-478C-9A78-6958ED39A0AD}" srcOrd="1" destOrd="0" presId="urn:microsoft.com/office/officeart/2005/8/layout/vList2"/>
    <dgm:cxn modelId="{90FCF10B-A0EF-4CC5-AD42-063DEDD0F30D}" type="presParOf" srcId="{FBDF305E-E944-4367-8FA5-F87BC6F2DAD2}" destId="{109C561E-09BF-4B24-89A5-48F053F0A925}" srcOrd="2" destOrd="0" presId="urn:microsoft.com/office/officeart/2005/8/layout/vList2"/>
    <dgm:cxn modelId="{AA2C66BE-6EA8-4C2A-A65D-664B2BB654E7}" type="presParOf" srcId="{FBDF305E-E944-4367-8FA5-F87BC6F2DAD2}" destId="{DF8A4DAF-C7C8-40A3-9533-E2BD29EA5405}" srcOrd="3" destOrd="0" presId="urn:microsoft.com/office/officeart/2005/8/layout/vList2"/>
    <dgm:cxn modelId="{22EB5EA0-E256-41D6-82A8-1FA1C650B70E}" type="presParOf" srcId="{FBDF305E-E944-4367-8FA5-F87BC6F2DAD2}" destId="{8DA7FD5B-0B30-486F-8F58-D04DB5F2D13A}" srcOrd="4" destOrd="0" presId="urn:microsoft.com/office/officeart/2005/8/layout/vList2"/>
    <dgm:cxn modelId="{DFF8560C-5421-4E15-9991-88EB85ECE594}" type="presParOf" srcId="{FBDF305E-E944-4367-8FA5-F87BC6F2DAD2}" destId="{BEA2F580-B131-4BF0-B903-B93AEB4A3CB8}" srcOrd="5" destOrd="0" presId="urn:microsoft.com/office/officeart/2005/8/layout/vList2"/>
    <dgm:cxn modelId="{74E3559E-EC17-4E06-8D12-2D5BEDBC4DD5}" type="presParOf" srcId="{FBDF305E-E944-4367-8FA5-F87BC6F2DAD2}" destId="{8484074A-AFE4-48EA-A6C4-A07A8F91FC04}" srcOrd="6" destOrd="0" presId="urn:microsoft.com/office/officeart/2005/8/layout/vList2"/>
    <dgm:cxn modelId="{E0BAFECB-381A-44FC-95F4-B5DDCDC334C5}" type="presParOf" srcId="{FBDF305E-E944-4367-8FA5-F87BC6F2DAD2}" destId="{CB15CFB9-4A70-4D73-A0D5-37EFBF0D72DE}" srcOrd="7" destOrd="0" presId="urn:microsoft.com/office/officeart/2005/8/layout/vList2"/>
    <dgm:cxn modelId="{D71FCD13-D4A4-4DAF-97AD-A0BE401E3340}" type="presParOf" srcId="{FBDF305E-E944-4367-8FA5-F87BC6F2DAD2}" destId="{0FE11BC6-5C50-4E18-B7AC-8C1141F1039D}"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B9A46-7EE5-43A5-9654-C21489C9D625}"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312E5C62-2F84-4DA9-9467-38DCB13F067A}">
      <dgm:prSet/>
      <dgm:spPr>
        <a:solidFill>
          <a:srgbClr val="FFC000"/>
        </a:solidFill>
      </dgm:spPr>
      <dgm:t>
        <a:bodyPr/>
        <a:lstStyle/>
        <a:p>
          <a:r>
            <a:rPr lang="en-AU"/>
            <a:t>Strengthening Privacy</a:t>
          </a:r>
          <a:endParaRPr lang="en-US"/>
        </a:p>
      </dgm:t>
    </dgm:pt>
    <dgm:pt modelId="{697968E2-D2DF-4FE6-9B45-43473CB2812E}" type="parTrans" cxnId="{7D5D780E-8177-491D-956F-0871AAC724BA}">
      <dgm:prSet/>
      <dgm:spPr/>
      <dgm:t>
        <a:bodyPr/>
        <a:lstStyle/>
        <a:p>
          <a:endParaRPr lang="en-US"/>
        </a:p>
      </dgm:t>
    </dgm:pt>
    <dgm:pt modelId="{2FCD7520-2CA5-453A-88A6-A0B6C243D48F}" type="sibTrans" cxnId="{7D5D780E-8177-491D-956F-0871AAC724BA}">
      <dgm:prSet/>
      <dgm:spPr/>
      <dgm:t>
        <a:bodyPr/>
        <a:lstStyle/>
        <a:p>
          <a:endParaRPr lang="en-US"/>
        </a:p>
      </dgm:t>
    </dgm:pt>
    <dgm:pt modelId="{E8610BC6-23FC-4215-99D8-B8324BFF582F}">
      <dgm:prSet/>
      <dgm:spPr/>
      <dgm:t>
        <a:bodyPr/>
        <a:lstStyle/>
        <a:p>
          <a:r>
            <a:rPr lang="en-AU"/>
            <a:t>Data Enrichment</a:t>
          </a:r>
          <a:endParaRPr lang="en-US"/>
        </a:p>
      </dgm:t>
    </dgm:pt>
    <dgm:pt modelId="{8B8D91EE-175A-4ED4-8FE4-ABA97C970ABE}" type="parTrans" cxnId="{535B28FE-C6E9-4BC1-9A13-7C7343A83799}">
      <dgm:prSet/>
      <dgm:spPr/>
      <dgm:t>
        <a:bodyPr/>
        <a:lstStyle/>
        <a:p>
          <a:endParaRPr lang="en-US"/>
        </a:p>
      </dgm:t>
    </dgm:pt>
    <dgm:pt modelId="{E71BF93B-B243-4859-857E-3A4A7E08C51D}" type="sibTrans" cxnId="{535B28FE-C6E9-4BC1-9A13-7C7343A83799}">
      <dgm:prSet/>
      <dgm:spPr/>
      <dgm:t>
        <a:bodyPr/>
        <a:lstStyle/>
        <a:p>
          <a:endParaRPr lang="en-US"/>
        </a:p>
      </dgm:t>
    </dgm:pt>
    <dgm:pt modelId="{4A4057F5-1B08-4000-99A8-18B37BFFD932}">
      <dgm:prSet/>
      <dgm:spPr>
        <a:solidFill>
          <a:srgbClr val="00B0F0"/>
        </a:solidFill>
      </dgm:spPr>
      <dgm:t>
        <a:bodyPr/>
        <a:lstStyle/>
        <a:p>
          <a:r>
            <a:rPr lang="en-AU"/>
            <a:t>Interactive user interface</a:t>
          </a:r>
          <a:endParaRPr lang="en-US"/>
        </a:p>
      </dgm:t>
    </dgm:pt>
    <dgm:pt modelId="{CBFAAAB7-31AF-4B4F-A39F-F208D5EA3122}" type="parTrans" cxnId="{E5601229-A9BD-4B55-B026-87AE3B54B8FA}">
      <dgm:prSet/>
      <dgm:spPr/>
      <dgm:t>
        <a:bodyPr/>
        <a:lstStyle/>
        <a:p>
          <a:endParaRPr lang="en-US"/>
        </a:p>
      </dgm:t>
    </dgm:pt>
    <dgm:pt modelId="{0FDAEF5F-DF8D-46FC-A767-21133CB58498}" type="sibTrans" cxnId="{E5601229-A9BD-4B55-B026-87AE3B54B8FA}">
      <dgm:prSet/>
      <dgm:spPr/>
      <dgm:t>
        <a:bodyPr/>
        <a:lstStyle/>
        <a:p>
          <a:endParaRPr lang="en-US"/>
        </a:p>
      </dgm:t>
    </dgm:pt>
    <dgm:pt modelId="{9124C0B7-3652-49CD-93BC-716E7DA0D9AA}">
      <dgm:prSet/>
      <dgm:spPr>
        <a:solidFill>
          <a:schemeClr val="accent2">
            <a:lumMod val="50000"/>
          </a:schemeClr>
        </a:solidFill>
      </dgm:spPr>
      <dgm:t>
        <a:bodyPr/>
        <a:lstStyle/>
        <a:p>
          <a:r>
            <a:rPr lang="en-AU"/>
            <a:t>User-Centric Evolution</a:t>
          </a:r>
          <a:endParaRPr lang="en-US"/>
        </a:p>
      </dgm:t>
    </dgm:pt>
    <dgm:pt modelId="{C1C258A6-64C9-413D-A3D7-DA9B853CF00B}" type="parTrans" cxnId="{2A5E90FF-66CD-4935-962F-7B46DD7AE3A6}">
      <dgm:prSet/>
      <dgm:spPr/>
      <dgm:t>
        <a:bodyPr/>
        <a:lstStyle/>
        <a:p>
          <a:endParaRPr lang="en-US"/>
        </a:p>
      </dgm:t>
    </dgm:pt>
    <dgm:pt modelId="{6458DF98-F10A-458B-8134-2DFC724B0D8E}" type="sibTrans" cxnId="{2A5E90FF-66CD-4935-962F-7B46DD7AE3A6}">
      <dgm:prSet/>
      <dgm:spPr/>
      <dgm:t>
        <a:bodyPr/>
        <a:lstStyle/>
        <a:p>
          <a:endParaRPr lang="en-US"/>
        </a:p>
      </dgm:t>
    </dgm:pt>
    <dgm:pt modelId="{F6003BC3-483B-4E4E-988E-68EE8FC22706}">
      <dgm:prSet/>
      <dgm:spPr/>
      <dgm:t>
        <a:bodyPr/>
        <a:lstStyle/>
        <a:p>
          <a:r>
            <a:rPr lang="en-US"/>
            <a:t>Advances in Machine Learning and NLP: </a:t>
          </a:r>
        </a:p>
      </dgm:t>
    </dgm:pt>
    <dgm:pt modelId="{15793EDE-305F-43AB-91F4-BC193D23C65B}" type="parTrans" cxnId="{20F34B6B-DE71-4D6A-964A-CA16B0500D9A}">
      <dgm:prSet/>
      <dgm:spPr/>
      <dgm:t>
        <a:bodyPr/>
        <a:lstStyle/>
        <a:p>
          <a:endParaRPr lang="en-US"/>
        </a:p>
      </dgm:t>
    </dgm:pt>
    <dgm:pt modelId="{DD621AD4-44B4-413D-9BF5-F57899E0EA8B}" type="sibTrans" cxnId="{20F34B6B-DE71-4D6A-964A-CA16B0500D9A}">
      <dgm:prSet/>
      <dgm:spPr/>
      <dgm:t>
        <a:bodyPr/>
        <a:lstStyle/>
        <a:p>
          <a:endParaRPr lang="en-US"/>
        </a:p>
      </dgm:t>
    </dgm:pt>
    <dgm:pt modelId="{F88FF603-78D6-4745-B128-9DACE956EAB1}" type="pres">
      <dgm:prSet presAssocID="{1BDB9A46-7EE5-43A5-9654-C21489C9D625}" presName="linear" presStyleCnt="0">
        <dgm:presLayoutVars>
          <dgm:animLvl val="lvl"/>
          <dgm:resizeHandles val="exact"/>
        </dgm:presLayoutVars>
      </dgm:prSet>
      <dgm:spPr/>
    </dgm:pt>
    <dgm:pt modelId="{215BBD85-8DF9-4FCC-9629-863D53DCE76D}" type="pres">
      <dgm:prSet presAssocID="{312E5C62-2F84-4DA9-9467-38DCB13F067A}" presName="parentText" presStyleLbl="node1" presStyleIdx="0" presStyleCnt="5">
        <dgm:presLayoutVars>
          <dgm:chMax val="0"/>
          <dgm:bulletEnabled val="1"/>
        </dgm:presLayoutVars>
      </dgm:prSet>
      <dgm:spPr/>
    </dgm:pt>
    <dgm:pt modelId="{8DB46B6D-8859-44DE-99FE-4FB452849DE6}" type="pres">
      <dgm:prSet presAssocID="{2FCD7520-2CA5-453A-88A6-A0B6C243D48F}" presName="spacer" presStyleCnt="0"/>
      <dgm:spPr/>
    </dgm:pt>
    <dgm:pt modelId="{D2EE072E-FB48-4A13-A66A-B0D6602A9C87}" type="pres">
      <dgm:prSet presAssocID="{E8610BC6-23FC-4215-99D8-B8324BFF582F}" presName="parentText" presStyleLbl="node1" presStyleIdx="1" presStyleCnt="5">
        <dgm:presLayoutVars>
          <dgm:chMax val="0"/>
          <dgm:bulletEnabled val="1"/>
        </dgm:presLayoutVars>
      </dgm:prSet>
      <dgm:spPr/>
    </dgm:pt>
    <dgm:pt modelId="{D1DF78FB-72B4-4E87-862D-6385900DFADB}" type="pres">
      <dgm:prSet presAssocID="{E71BF93B-B243-4859-857E-3A4A7E08C51D}" presName="spacer" presStyleCnt="0"/>
      <dgm:spPr/>
    </dgm:pt>
    <dgm:pt modelId="{A1F414C6-7E08-4759-9CC3-2107FB5E36EE}" type="pres">
      <dgm:prSet presAssocID="{4A4057F5-1B08-4000-99A8-18B37BFFD932}" presName="parentText" presStyleLbl="node1" presStyleIdx="2" presStyleCnt="5">
        <dgm:presLayoutVars>
          <dgm:chMax val="0"/>
          <dgm:bulletEnabled val="1"/>
        </dgm:presLayoutVars>
      </dgm:prSet>
      <dgm:spPr/>
    </dgm:pt>
    <dgm:pt modelId="{7963CD57-C9E1-43BA-9C3A-AA53FD9A1365}" type="pres">
      <dgm:prSet presAssocID="{0FDAEF5F-DF8D-46FC-A767-21133CB58498}" presName="spacer" presStyleCnt="0"/>
      <dgm:spPr/>
    </dgm:pt>
    <dgm:pt modelId="{AE9344D0-E4E5-47D4-99FF-0BCE945CC31F}" type="pres">
      <dgm:prSet presAssocID="{9124C0B7-3652-49CD-93BC-716E7DA0D9AA}" presName="parentText" presStyleLbl="node1" presStyleIdx="3" presStyleCnt="5">
        <dgm:presLayoutVars>
          <dgm:chMax val="0"/>
          <dgm:bulletEnabled val="1"/>
        </dgm:presLayoutVars>
      </dgm:prSet>
      <dgm:spPr/>
    </dgm:pt>
    <dgm:pt modelId="{4C0CE0D8-B6E4-4361-9F53-E159A072CCFC}" type="pres">
      <dgm:prSet presAssocID="{6458DF98-F10A-458B-8134-2DFC724B0D8E}" presName="spacer" presStyleCnt="0"/>
      <dgm:spPr/>
    </dgm:pt>
    <dgm:pt modelId="{836610EE-6BEF-4790-ACE2-BFE33FFE1218}" type="pres">
      <dgm:prSet presAssocID="{F6003BC3-483B-4E4E-988E-68EE8FC22706}" presName="parentText" presStyleLbl="node1" presStyleIdx="4" presStyleCnt="5">
        <dgm:presLayoutVars>
          <dgm:chMax val="0"/>
          <dgm:bulletEnabled val="1"/>
        </dgm:presLayoutVars>
      </dgm:prSet>
      <dgm:spPr/>
    </dgm:pt>
  </dgm:ptLst>
  <dgm:cxnLst>
    <dgm:cxn modelId="{36705E08-3BFD-41C1-8688-25D00A5B833D}" type="presOf" srcId="{F6003BC3-483B-4E4E-988E-68EE8FC22706}" destId="{836610EE-6BEF-4790-ACE2-BFE33FFE1218}" srcOrd="0" destOrd="0" presId="urn:microsoft.com/office/officeart/2005/8/layout/vList2"/>
    <dgm:cxn modelId="{7D5D780E-8177-491D-956F-0871AAC724BA}" srcId="{1BDB9A46-7EE5-43A5-9654-C21489C9D625}" destId="{312E5C62-2F84-4DA9-9467-38DCB13F067A}" srcOrd="0" destOrd="0" parTransId="{697968E2-D2DF-4FE6-9B45-43473CB2812E}" sibTransId="{2FCD7520-2CA5-453A-88A6-A0B6C243D48F}"/>
    <dgm:cxn modelId="{CC2CF11D-11E4-427F-8FDB-FA16CA9D015E}" type="presOf" srcId="{312E5C62-2F84-4DA9-9467-38DCB13F067A}" destId="{215BBD85-8DF9-4FCC-9629-863D53DCE76D}" srcOrd="0" destOrd="0" presId="urn:microsoft.com/office/officeart/2005/8/layout/vList2"/>
    <dgm:cxn modelId="{E5601229-A9BD-4B55-B026-87AE3B54B8FA}" srcId="{1BDB9A46-7EE5-43A5-9654-C21489C9D625}" destId="{4A4057F5-1B08-4000-99A8-18B37BFFD932}" srcOrd="2" destOrd="0" parTransId="{CBFAAAB7-31AF-4B4F-A39F-F208D5EA3122}" sibTransId="{0FDAEF5F-DF8D-46FC-A767-21133CB58498}"/>
    <dgm:cxn modelId="{37E4DF35-02CA-4F10-B89E-6721B8F421E8}" type="presOf" srcId="{1BDB9A46-7EE5-43A5-9654-C21489C9D625}" destId="{F88FF603-78D6-4745-B128-9DACE956EAB1}" srcOrd="0" destOrd="0" presId="urn:microsoft.com/office/officeart/2005/8/layout/vList2"/>
    <dgm:cxn modelId="{20F34B6B-DE71-4D6A-964A-CA16B0500D9A}" srcId="{1BDB9A46-7EE5-43A5-9654-C21489C9D625}" destId="{F6003BC3-483B-4E4E-988E-68EE8FC22706}" srcOrd="4" destOrd="0" parTransId="{15793EDE-305F-43AB-91F4-BC193D23C65B}" sibTransId="{DD621AD4-44B4-413D-9BF5-F57899E0EA8B}"/>
    <dgm:cxn modelId="{DDE00597-7C2C-45D3-B177-B7D72842FEEC}" type="presOf" srcId="{4A4057F5-1B08-4000-99A8-18B37BFFD932}" destId="{A1F414C6-7E08-4759-9CC3-2107FB5E36EE}" srcOrd="0" destOrd="0" presId="urn:microsoft.com/office/officeart/2005/8/layout/vList2"/>
    <dgm:cxn modelId="{770DF5E8-AB9F-45A1-A78E-CCCB2C9D11DB}" type="presOf" srcId="{9124C0B7-3652-49CD-93BC-716E7DA0D9AA}" destId="{AE9344D0-E4E5-47D4-99FF-0BCE945CC31F}" srcOrd="0" destOrd="0" presId="urn:microsoft.com/office/officeart/2005/8/layout/vList2"/>
    <dgm:cxn modelId="{663493F4-E505-469F-84A6-5D91624B7106}" type="presOf" srcId="{E8610BC6-23FC-4215-99D8-B8324BFF582F}" destId="{D2EE072E-FB48-4A13-A66A-B0D6602A9C87}" srcOrd="0" destOrd="0" presId="urn:microsoft.com/office/officeart/2005/8/layout/vList2"/>
    <dgm:cxn modelId="{535B28FE-C6E9-4BC1-9A13-7C7343A83799}" srcId="{1BDB9A46-7EE5-43A5-9654-C21489C9D625}" destId="{E8610BC6-23FC-4215-99D8-B8324BFF582F}" srcOrd="1" destOrd="0" parTransId="{8B8D91EE-175A-4ED4-8FE4-ABA97C970ABE}" sibTransId="{E71BF93B-B243-4859-857E-3A4A7E08C51D}"/>
    <dgm:cxn modelId="{2A5E90FF-66CD-4935-962F-7B46DD7AE3A6}" srcId="{1BDB9A46-7EE5-43A5-9654-C21489C9D625}" destId="{9124C0B7-3652-49CD-93BC-716E7DA0D9AA}" srcOrd="3" destOrd="0" parTransId="{C1C258A6-64C9-413D-A3D7-DA9B853CF00B}" sibTransId="{6458DF98-F10A-458B-8134-2DFC724B0D8E}"/>
    <dgm:cxn modelId="{1AE0C6ED-E863-4678-A5D2-C7B04E720009}" type="presParOf" srcId="{F88FF603-78D6-4745-B128-9DACE956EAB1}" destId="{215BBD85-8DF9-4FCC-9629-863D53DCE76D}" srcOrd="0" destOrd="0" presId="urn:microsoft.com/office/officeart/2005/8/layout/vList2"/>
    <dgm:cxn modelId="{161FD5C9-AFBA-42AA-AF04-8176812998A5}" type="presParOf" srcId="{F88FF603-78D6-4745-B128-9DACE956EAB1}" destId="{8DB46B6D-8859-44DE-99FE-4FB452849DE6}" srcOrd="1" destOrd="0" presId="urn:microsoft.com/office/officeart/2005/8/layout/vList2"/>
    <dgm:cxn modelId="{B35ECA56-95F5-4770-BBBF-0B76B963227D}" type="presParOf" srcId="{F88FF603-78D6-4745-B128-9DACE956EAB1}" destId="{D2EE072E-FB48-4A13-A66A-B0D6602A9C87}" srcOrd="2" destOrd="0" presId="urn:microsoft.com/office/officeart/2005/8/layout/vList2"/>
    <dgm:cxn modelId="{B41C1836-4A3E-477D-A152-C84D12B6F5A4}" type="presParOf" srcId="{F88FF603-78D6-4745-B128-9DACE956EAB1}" destId="{D1DF78FB-72B4-4E87-862D-6385900DFADB}" srcOrd="3" destOrd="0" presId="urn:microsoft.com/office/officeart/2005/8/layout/vList2"/>
    <dgm:cxn modelId="{486B3047-A670-4FB8-AF34-FC3280FFCB9F}" type="presParOf" srcId="{F88FF603-78D6-4745-B128-9DACE956EAB1}" destId="{A1F414C6-7E08-4759-9CC3-2107FB5E36EE}" srcOrd="4" destOrd="0" presId="urn:microsoft.com/office/officeart/2005/8/layout/vList2"/>
    <dgm:cxn modelId="{81BB2348-C9CF-48F5-A235-749845AE06CA}" type="presParOf" srcId="{F88FF603-78D6-4745-B128-9DACE956EAB1}" destId="{7963CD57-C9E1-43BA-9C3A-AA53FD9A1365}" srcOrd="5" destOrd="0" presId="urn:microsoft.com/office/officeart/2005/8/layout/vList2"/>
    <dgm:cxn modelId="{A523291F-2FC8-474E-BBC4-38E1423341D5}" type="presParOf" srcId="{F88FF603-78D6-4745-B128-9DACE956EAB1}" destId="{AE9344D0-E4E5-47D4-99FF-0BCE945CC31F}" srcOrd="6" destOrd="0" presId="urn:microsoft.com/office/officeart/2005/8/layout/vList2"/>
    <dgm:cxn modelId="{9453325A-13C2-421F-8B9D-1AD0E51C5FAE}" type="presParOf" srcId="{F88FF603-78D6-4745-B128-9DACE956EAB1}" destId="{4C0CE0D8-B6E4-4361-9F53-E159A072CCFC}" srcOrd="7" destOrd="0" presId="urn:microsoft.com/office/officeart/2005/8/layout/vList2"/>
    <dgm:cxn modelId="{76E0F52D-22D5-4FDF-BD1A-C81BD662F631}" type="presParOf" srcId="{F88FF603-78D6-4745-B128-9DACE956EAB1}" destId="{836610EE-6BEF-4790-ACE2-BFE33FFE121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F997-E0B4-4823-BA9C-789CCA3F3C82}">
      <dsp:nvSpPr>
        <dsp:cNvPr id="0" name=""/>
        <dsp:cNvSpPr/>
      </dsp:nvSpPr>
      <dsp:spPr>
        <a:xfrm>
          <a:off x="382936" y="1234"/>
          <a:ext cx="1501285" cy="90077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Introduction</a:t>
          </a:r>
        </a:p>
      </dsp:txBody>
      <dsp:txXfrm>
        <a:off x="382936" y="1234"/>
        <a:ext cx="1501285" cy="900771"/>
      </dsp:txXfrm>
    </dsp:sp>
    <dsp:sp modelId="{73BF5062-A58A-4860-8141-7EF5B346F428}">
      <dsp:nvSpPr>
        <dsp:cNvPr id="0" name=""/>
        <dsp:cNvSpPr/>
      </dsp:nvSpPr>
      <dsp:spPr>
        <a:xfrm>
          <a:off x="2034350" y="1234"/>
          <a:ext cx="1501285" cy="9007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Objectives</a:t>
          </a:r>
        </a:p>
      </dsp:txBody>
      <dsp:txXfrm>
        <a:off x="2034350" y="1234"/>
        <a:ext cx="1501285" cy="900771"/>
      </dsp:txXfrm>
    </dsp:sp>
    <dsp:sp modelId="{8452FC44-FF3B-431D-9677-4FE7AFB111D0}">
      <dsp:nvSpPr>
        <dsp:cNvPr id="0" name=""/>
        <dsp:cNvSpPr/>
      </dsp:nvSpPr>
      <dsp:spPr>
        <a:xfrm>
          <a:off x="3685764" y="1234"/>
          <a:ext cx="1501285" cy="90077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Literature review</a:t>
          </a:r>
        </a:p>
      </dsp:txBody>
      <dsp:txXfrm>
        <a:off x="3685764" y="1234"/>
        <a:ext cx="1501285" cy="900771"/>
      </dsp:txXfrm>
    </dsp:sp>
    <dsp:sp modelId="{649FE8FB-6576-4420-8116-7DAC843729EB}">
      <dsp:nvSpPr>
        <dsp:cNvPr id="0" name=""/>
        <dsp:cNvSpPr/>
      </dsp:nvSpPr>
      <dsp:spPr>
        <a:xfrm>
          <a:off x="283536" y="1044486"/>
          <a:ext cx="1501285" cy="90077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Milestone</a:t>
          </a:r>
        </a:p>
      </dsp:txBody>
      <dsp:txXfrm>
        <a:off x="283536" y="1044486"/>
        <a:ext cx="1501285" cy="900771"/>
      </dsp:txXfrm>
    </dsp:sp>
    <dsp:sp modelId="{9CB09DC5-37A0-40D8-90E3-C38B3FFB8863}">
      <dsp:nvSpPr>
        <dsp:cNvPr id="0" name=""/>
        <dsp:cNvSpPr/>
      </dsp:nvSpPr>
      <dsp:spPr>
        <a:xfrm>
          <a:off x="2045235" y="1084795"/>
          <a:ext cx="1501285" cy="90077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User-Centered Design</a:t>
          </a:r>
        </a:p>
        <a:p>
          <a:pPr marL="0" lvl="0" indent="0" algn="ctr" defTabSz="711200">
            <a:lnSpc>
              <a:spcPct val="90000"/>
            </a:lnSpc>
            <a:spcBef>
              <a:spcPct val="0"/>
            </a:spcBef>
            <a:spcAft>
              <a:spcPct val="35000"/>
            </a:spcAft>
            <a:buNone/>
          </a:pPr>
          <a:endParaRPr lang="en-US" sz="1600" kern="1200" dirty="0"/>
        </a:p>
      </dsp:txBody>
      <dsp:txXfrm>
        <a:off x="2045235" y="1084795"/>
        <a:ext cx="1501285" cy="900771"/>
      </dsp:txXfrm>
    </dsp:sp>
    <dsp:sp modelId="{0ABD5090-CE5D-4DC7-88AF-C1ADFBC27D35}">
      <dsp:nvSpPr>
        <dsp:cNvPr id="0" name=""/>
        <dsp:cNvSpPr/>
      </dsp:nvSpPr>
      <dsp:spPr>
        <a:xfrm>
          <a:off x="3685764" y="1052133"/>
          <a:ext cx="1501285" cy="90077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System Architecture </a:t>
          </a:r>
          <a:endParaRPr lang="en-US" sz="1600" kern="1200" dirty="0"/>
        </a:p>
      </dsp:txBody>
      <dsp:txXfrm>
        <a:off x="3685764" y="1052133"/>
        <a:ext cx="1501285" cy="900771"/>
      </dsp:txXfrm>
    </dsp:sp>
    <dsp:sp modelId="{A970EA59-2B97-456C-AA6D-29DFB2127B16}">
      <dsp:nvSpPr>
        <dsp:cNvPr id="0" name=""/>
        <dsp:cNvSpPr/>
      </dsp:nvSpPr>
      <dsp:spPr>
        <a:xfrm>
          <a:off x="382936" y="2103033"/>
          <a:ext cx="1501285" cy="9007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0" i="0" kern="1200" dirty="0"/>
            <a:t>Use Case Diagram</a:t>
          </a:r>
          <a:endParaRPr lang="en-US" sz="1600" b="0" kern="1200" dirty="0"/>
        </a:p>
      </dsp:txBody>
      <dsp:txXfrm>
        <a:off x="382936" y="2103033"/>
        <a:ext cx="1501285" cy="900771"/>
      </dsp:txXfrm>
    </dsp:sp>
    <dsp:sp modelId="{51CD6A12-FD9A-427E-BC35-8C204A9443C0}">
      <dsp:nvSpPr>
        <dsp:cNvPr id="0" name=""/>
        <dsp:cNvSpPr/>
      </dsp:nvSpPr>
      <dsp:spPr>
        <a:xfrm>
          <a:off x="2034350" y="2103033"/>
          <a:ext cx="1501285" cy="90077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Development Tools</a:t>
          </a:r>
          <a:endParaRPr lang="en-US" sz="1600" kern="1200" dirty="0"/>
        </a:p>
      </dsp:txBody>
      <dsp:txXfrm>
        <a:off x="2034350" y="2103033"/>
        <a:ext cx="1501285" cy="900771"/>
      </dsp:txXfrm>
    </dsp:sp>
    <dsp:sp modelId="{ED3C6F53-22FC-4F2E-A2D8-23EB42104E74}">
      <dsp:nvSpPr>
        <dsp:cNvPr id="0" name=""/>
        <dsp:cNvSpPr/>
      </dsp:nvSpPr>
      <dsp:spPr>
        <a:xfrm>
          <a:off x="3685764" y="2103033"/>
          <a:ext cx="1501285" cy="90077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Challenges and Solutions</a:t>
          </a:r>
          <a:endParaRPr lang="en-US" sz="1600" kern="1200" dirty="0"/>
        </a:p>
      </dsp:txBody>
      <dsp:txXfrm>
        <a:off x="3685764" y="2103033"/>
        <a:ext cx="1501285" cy="900771"/>
      </dsp:txXfrm>
    </dsp:sp>
    <dsp:sp modelId="{40A3EC5B-CBBD-437B-9587-6F311D11414D}">
      <dsp:nvSpPr>
        <dsp:cNvPr id="0" name=""/>
        <dsp:cNvSpPr/>
      </dsp:nvSpPr>
      <dsp:spPr>
        <a:xfrm>
          <a:off x="382936" y="3153933"/>
          <a:ext cx="1501285" cy="90077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User Interface</a:t>
          </a:r>
          <a:endParaRPr lang="en-US" sz="1600" kern="1200" dirty="0"/>
        </a:p>
      </dsp:txBody>
      <dsp:txXfrm>
        <a:off x="382936" y="3153933"/>
        <a:ext cx="1501285" cy="900771"/>
      </dsp:txXfrm>
    </dsp:sp>
    <dsp:sp modelId="{E0DBD048-338A-4B12-875F-D1F66C21912A}">
      <dsp:nvSpPr>
        <dsp:cNvPr id="0" name=""/>
        <dsp:cNvSpPr/>
      </dsp:nvSpPr>
      <dsp:spPr>
        <a:xfrm>
          <a:off x="2034350" y="3153933"/>
          <a:ext cx="1501285" cy="90077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Customization Capabilities </a:t>
          </a:r>
          <a:endParaRPr lang="en-US" sz="1600" kern="1200" dirty="0"/>
        </a:p>
      </dsp:txBody>
      <dsp:txXfrm>
        <a:off x="2034350" y="3153933"/>
        <a:ext cx="1501285" cy="900771"/>
      </dsp:txXfrm>
    </dsp:sp>
    <dsp:sp modelId="{9B21F5E1-7945-4104-8ED3-F8186DDBCF68}">
      <dsp:nvSpPr>
        <dsp:cNvPr id="0" name=""/>
        <dsp:cNvSpPr/>
      </dsp:nvSpPr>
      <dsp:spPr>
        <a:xfrm>
          <a:off x="3685764" y="3153933"/>
          <a:ext cx="1501285" cy="9007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Future Enhancements</a:t>
          </a:r>
          <a:endParaRPr lang="en-US" sz="1600" kern="1200" dirty="0"/>
        </a:p>
      </dsp:txBody>
      <dsp:txXfrm>
        <a:off x="3685764" y="3153933"/>
        <a:ext cx="1501285" cy="900771"/>
      </dsp:txXfrm>
    </dsp:sp>
    <dsp:sp modelId="{C1FB7FAD-BF81-453C-9290-20CDE6A9E7B5}">
      <dsp:nvSpPr>
        <dsp:cNvPr id="0" name=""/>
        <dsp:cNvSpPr/>
      </dsp:nvSpPr>
      <dsp:spPr>
        <a:xfrm>
          <a:off x="382936" y="4204833"/>
          <a:ext cx="1501285" cy="90077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Conclusion </a:t>
          </a:r>
        </a:p>
      </dsp:txBody>
      <dsp:txXfrm>
        <a:off x="382936" y="4204833"/>
        <a:ext cx="1501285" cy="900771"/>
      </dsp:txXfrm>
    </dsp:sp>
    <dsp:sp modelId="{0F26047F-7864-4631-AF3D-F9BDB3ED4847}">
      <dsp:nvSpPr>
        <dsp:cNvPr id="0" name=""/>
        <dsp:cNvSpPr/>
      </dsp:nvSpPr>
      <dsp:spPr>
        <a:xfrm>
          <a:off x="2034350" y="4204833"/>
          <a:ext cx="1501285" cy="90077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References</a:t>
          </a:r>
        </a:p>
      </dsp:txBody>
      <dsp:txXfrm>
        <a:off x="2034350" y="4204833"/>
        <a:ext cx="1501285" cy="900771"/>
      </dsp:txXfrm>
    </dsp:sp>
    <dsp:sp modelId="{6C8E7985-A8DF-4861-A206-AB417394F8A1}">
      <dsp:nvSpPr>
        <dsp:cNvPr id="0" name=""/>
        <dsp:cNvSpPr/>
      </dsp:nvSpPr>
      <dsp:spPr>
        <a:xfrm>
          <a:off x="3685764" y="4204833"/>
          <a:ext cx="1501285" cy="90077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Q&amp;A</a:t>
          </a:r>
          <a:endParaRPr lang="en-US" sz="1600" kern="1200" dirty="0"/>
        </a:p>
      </dsp:txBody>
      <dsp:txXfrm>
        <a:off x="3685764" y="4204833"/>
        <a:ext cx="1501285" cy="9007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AAE4-464F-4B4B-B07E-0C597EF4B206}">
      <dsp:nvSpPr>
        <dsp:cNvPr id="0" name=""/>
        <dsp:cNvSpPr/>
      </dsp:nvSpPr>
      <dsp:spPr>
        <a:xfrm>
          <a:off x="1489102" y="0"/>
          <a:ext cx="5956412" cy="12454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1" tIns="316341" rIns="115571" bIns="316341" numCol="1" spcCol="1270" anchor="ctr" anchorCtr="0">
          <a:noAutofit/>
        </a:bodyPr>
        <a:lstStyle/>
        <a:p>
          <a:pPr marL="0" lvl="0" indent="0" algn="l" defTabSz="800100">
            <a:lnSpc>
              <a:spcPct val="90000"/>
            </a:lnSpc>
            <a:spcBef>
              <a:spcPct val="0"/>
            </a:spcBef>
            <a:spcAft>
              <a:spcPct val="35000"/>
            </a:spcAft>
            <a:buNone/>
          </a:pPr>
          <a:r>
            <a:rPr lang="en-US" sz="1800" kern="1200" dirty="0"/>
            <a:t> Overall objective of our project is to  create a virtual friend that could foster meaningful conversations with users by providing personalized responses based on their input.</a:t>
          </a:r>
        </a:p>
      </dsp:txBody>
      <dsp:txXfrm>
        <a:off x="1489102" y="0"/>
        <a:ext cx="5956412" cy="1245437"/>
      </dsp:txXfrm>
    </dsp:sp>
    <dsp:sp modelId="{B60CEFA1-ED68-46CF-835B-2C4036D31EAD}">
      <dsp:nvSpPr>
        <dsp:cNvPr id="0" name=""/>
        <dsp:cNvSpPr/>
      </dsp:nvSpPr>
      <dsp:spPr>
        <a:xfrm>
          <a:off x="0" y="0"/>
          <a:ext cx="1489103" cy="12454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98" tIns="123022" rIns="78798" bIns="123022" numCol="1" spcCol="1270" anchor="ctr" anchorCtr="0">
          <a:noAutofit/>
        </a:bodyPr>
        <a:lstStyle/>
        <a:p>
          <a:pPr marL="0" lvl="0" indent="0" algn="ctr" defTabSz="889000">
            <a:lnSpc>
              <a:spcPct val="90000"/>
            </a:lnSpc>
            <a:spcBef>
              <a:spcPct val="0"/>
            </a:spcBef>
            <a:spcAft>
              <a:spcPct val="35000"/>
            </a:spcAft>
            <a:buNone/>
          </a:pPr>
          <a:r>
            <a:rPr lang="en-US" sz="2000" kern="1200"/>
            <a:t>Purpose</a:t>
          </a:r>
          <a:endParaRPr lang="en-US" sz="2000" kern="1200" dirty="0"/>
        </a:p>
      </dsp:txBody>
      <dsp:txXfrm>
        <a:off x="0" y="0"/>
        <a:ext cx="1489103" cy="1245437"/>
      </dsp:txXfrm>
    </dsp:sp>
    <dsp:sp modelId="{27D598B3-3A7D-4A50-B921-8A45302964BF}">
      <dsp:nvSpPr>
        <dsp:cNvPr id="0" name=""/>
        <dsp:cNvSpPr/>
      </dsp:nvSpPr>
      <dsp:spPr>
        <a:xfrm>
          <a:off x="1575238" y="1322568"/>
          <a:ext cx="5869159" cy="12454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878" tIns="316341" rIns="113878" bIns="316341" numCol="1" spcCol="1270" anchor="ctr" anchorCtr="0">
          <a:noAutofit/>
        </a:bodyPr>
        <a:lstStyle/>
        <a:p>
          <a:pPr marL="0" lvl="0" indent="0" algn="l" defTabSz="800100">
            <a:lnSpc>
              <a:spcPct val="90000"/>
            </a:lnSpc>
            <a:spcBef>
              <a:spcPct val="0"/>
            </a:spcBef>
            <a:spcAft>
              <a:spcPct val="35000"/>
            </a:spcAft>
            <a:buNone/>
          </a:pPr>
          <a:r>
            <a:rPr lang="en-US" sz="1800" kern="1200" dirty="0"/>
            <a:t>Our virtual friend engages users in personal, human conversations, promoting companionship and entertainment. </a:t>
          </a:r>
        </a:p>
      </dsp:txBody>
      <dsp:txXfrm>
        <a:off x="1575238" y="1322568"/>
        <a:ext cx="5869159" cy="1245437"/>
      </dsp:txXfrm>
    </dsp:sp>
    <dsp:sp modelId="{48F8BE3C-7216-4DED-AB66-417E637B67CC}">
      <dsp:nvSpPr>
        <dsp:cNvPr id="0" name=""/>
        <dsp:cNvSpPr/>
      </dsp:nvSpPr>
      <dsp:spPr>
        <a:xfrm>
          <a:off x="0" y="1322568"/>
          <a:ext cx="1575238" cy="12454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644" tIns="123022" rIns="77644" bIns="123022" numCol="1" spcCol="1270" anchor="ctr" anchorCtr="0">
          <a:noAutofit/>
        </a:bodyPr>
        <a:lstStyle/>
        <a:p>
          <a:pPr marL="0" lvl="0" indent="0" algn="ctr" defTabSz="889000">
            <a:lnSpc>
              <a:spcPct val="90000"/>
            </a:lnSpc>
            <a:spcBef>
              <a:spcPct val="0"/>
            </a:spcBef>
            <a:spcAft>
              <a:spcPct val="35000"/>
            </a:spcAft>
            <a:buNone/>
          </a:pPr>
          <a:r>
            <a:rPr lang="en-US" sz="2000" kern="1200"/>
            <a:t>Human like Conversation</a:t>
          </a:r>
          <a:endParaRPr lang="en-US" sz="2000" kern="1200" dirty="0"/>
        </a:p>
      </dsp:txBody>
      <dsp:txXfrm>
        <a:off x="0" y="1322568"/>
        <a:ext cx="1575238" cy="1245437"/>
      </dsp:txXfrm>
    </dsp:sp>
    <dsp:sp modelId="{C7EEA536-9E22-4AC3-83AA-062A383A9B79}">
      <dsp:nvSpPr>
        <dsp:cNvPr id="0" name=""/>
        <dsp:cNvSpPr/>
      </dsp:nvSpPr>
      <dsp:spPr>
        <a:xfrm>
          <a:off x="1489103" y="2642732"/>
          <a:ext cx="5956412" cy="12454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1" tIns="316341" rIns="115571" bIns="316341" numCol="1" spcCol="1270" anchor="ctr" anchorCtr="0">
          <a:noAutofit/>
        </a:bodyPr>
        <a:lstStyle/>
        <a:p>
          <a:pPr marL="0" lvl="0" indent="0" algn="l" defTabSz="800100">
            <a:lnSpc>
              <a:spcPct val="90000"/>
            </a:lnSpc>
            <a:spcBef>
              <a:spcPct val="0"/>
            </a:spcBef>
            <a:spcAft>
              <a:spcPct val="35000"/>
            </a:spcAft>
            <a:buNone/>
          </a:pPr>
          <a:r>
            <a:rPr lang="en-US" sz="1800" kern="1200" dirty="0"/>
            <a:t>User can discover the magic of Natural Language Processing (NLP) with GPT-3, enabling contextual and coherent answers on a variety of topics. </a:t>
          </a:r>
        </a:p>
      </dsp:txBody>
      <dsp:txXfrm>
        <a:off x="1489103" y="2642732"/>
        <a:ext cx="5956412" cy="1245437"/>
      </dsp:txXfrm>
    </dsp:sp>
    <dsp:sp modelId="{55C7FCBB-F03A-46F1-A336-A08A63BAD090}">
      <dsp:nvSpPr>
        <dsp:cNvPr id="0" name=""/>
        <dsp:cNvSpPr/>
      </dsp:nvSpPr>
      <dsp:spPr>
        <a:xfrm>
          <a:off x="0" y="2642732"/>
          <a:ext cx="1489103" cy="12454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98" tIns="123022" rIns="78798" bIns="123022" numCol="1" spcCol="1270" anchor="ctr" anchorCtr="0">
          <a:noAutofit/>
        </a:bodyPr>
        <a:lstStyle/>
        <a:p>
          <a:pPr marL="0" lvl="0" indent="0" algn="ctr" defTabSz="889000">
            <a:lnSpc>
              <a:spcPct val="90000"/>
            </a:lnSpc>
            <a:spcBef>
              <a:spcPct val="0"/>
            </a:spcBef>
            <a:spcAft>
              <a:spcPct val="35000"/>
            </a:spcAft>
            <a:buNone/>
          </a:pPr>
          <a:r>
            <a:rPr lang="en-US" sz="2000" kern="1200"/>
            <a:t>Magic of NLP</a:t>
          </a:r>
          <a:endParaRPr lang="en-US" sz="2000" kern="1200" dirty="0"/>
        </a:p>
      </dsp:txBody>
      <dsp:txXfrm>
        <a:off x="0" y="2642732"/>
        <a:ext cx="1489103" cy="1245437"/>
      </dsp:txXfrm>
    </dsp:sp>
    <dsp:sp modelId="{E565AC6A-002A-417C-B880-80B13A43AD70}">
      <dsp:nvSpPr>
        <dsp:cNvPr id="0" name=""/>
        <dsp:cNvSpPr/>
      </dsp:nvSpPr>
      <dsp:spPr>
        <a:xfrm>
          <a:off x="1489103" y="3962896"/>
          <a:ext cx="5956412" cy="12454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1" tIns="316341" rIns="115571" bIns="316341" numCol="1" spcCol="1270" anchor="ctr" anchorCtr="0">
          <a:noAutofit/>
        </a:bodyPr>
        <a:lstStyle/>
        <a:p>
          <a:pPr marL="0" lvl="0" indent="0" algn="l" defTabSz="622300">
            <a:lnSpc>
              <a:spcPct val="90000"/>
            </a:lnSpc>
            <a:spcBef>
              <a:spcPct val="0"/>
            </a:spcBef>
            <a:spcAft>
              <a:spcPct val="35000"/>
            </a:spcAft>
            <a:buNone/>
          </a:pPr>
          <a:r>
            <a:rPr lang="en-US" sz="1400" kern="1200" dirty="0"/>
            <a:t> </a:t>
          </a:r>
          <a:r>
            <a:rPr lang="en-US" sz="1800" kern="1200" dirty="0"/>
            <a:t>Our project aims to improve users' well-being, promote connectivity and provide emotional and spiritual support.</a:t>
          </a:r>
        </a:p>
      </dsp:txBody>
      <dsp:txXfrm>
        <a:off x="1489103" y="3962896"/>
        <a:ext cx="5956412" cy="1245437"/>
      </dsp:txXfrm>
    </dsp:sp>
    <dsp:sp modelId="{DE1C9888-F21A-4D3B-BA3F-52AC8E1B68B1}">
      <dsp:nvSpPr>
        <dsp:cNvPr id="0" name=""/>
        <dsp:cNvSpPr/>
      </dsp:nvSpPr>
      <dsp:spPr>
        <a:xfrm>
          <a:off x="0" y="3962896"/>
          <a:ext cx="1489103" cy="12454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98" tIns="123022" rIns="78798" bIns="123022" numCol="1" spcCol="1270" anchor="ctr" anchorCtr="0">
          <a:noAutofit/>
        </a:bodyPr>
        <a:lstStyle/>
        <a:p>
          <a:pPr marL="0" lvl="0" indent="0" algn="ctr" defTabSz="889000">
            <a:lnSpc>
              <a:spcPct val="90000"/>
            </a:lnSpc>
            <a:spcBef>
              <a:spcPct val="0"/>
            </a:spcBef>
            <a:spcAft>
              <a:spcPct val="35000"/>
            </a:spcAft>
            <a:buNone/>
          </a:pPr>
          <a:r>
            <a:rPr lang="en-US" sz="2000" kern="1200"/>
            <a:t>Improve well-being</a:t>
          </a:r>
          <a:endParaRPr lang="en-US" sz="2000" kern="1200" dirty="0"/>
        </a:p>
      </dsp:txBody>
      <dsp:txXfrm>
        <a:off x="0" y="3962896"/>
        <a:ext cx="1489103" cy="1245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7E5A0-5065-45F1-85E9-4FEE6B7239A9}">
      <dsp:nvSpPr>
        <dsp:cNvPr id="0" name=""/>
        <dsp:cNvSpPr/>
      </dsp:nvSpPr>
      <dsp:spPr>
        <a:xfrm>
          <a:off x="0" y="0"/>
          <a:ext cx="5157788" cy="7545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Switching from GPT-3 to GPT-3.5 Turbo </a:t>
          </a:r>
        </a:p>
      </dsp:txBody>
      <dsp:txXfrm>
        <a:off x="36833" y="36833"/>
        <a:ext cx="5084122" cy="680870"/>
      </dsp:txXfrm>
    </dsp:sp>
    <dsp:sp modelId="{109C561E-09BF-4B24-89A5-48F053F0A925}">
      <dsp:nvSpPr>
        <dsp:cNvPr id="0" name=""/>
        <dsp:cNvSpPr/>
      </dsp:nvSpPr>
      <dsp:spPr>
        <a:xfrm>
          <a:off x="1753" y="738207"/>
          <a:ext cx="5156034" cy="7552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Lack of data training </a:t>
          </a:r>
        </a:p>
      </dsp:txBody>
      <dsp:txXfrm>
        <a:off x="38623" y="775077"/>
        <a:ext cx="5082294" cy="681551"/>
      </dsp:txXfrm>
    </dsp:sp>
    <dsp:sp modelId="{8DA7FD5B-0B30-486F-8F58-D04DB5F2D13A}">
      <dsp:nvSpPr>
        <dsp:cNvPr id="0" name=""/>
        <dsp:cNvSpPr/>
      </dsp:nvSpPr>
      <dsp:spPr>
        <a:xfrm>
          <a:off x="41726" y="1550082"/>
          <a:ext cx="5116061" cy="9411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Ensuring user privacy and ethical use of AI </a:t>
          </a:r>
        </a:p>
      </dsp:txBody>
      <dsp:txXfrm>
        <a:off x="87670" y="1596026"/>
        <a:ext cx="5024173" cy="849274"/>
      </dsp:txXfrm>
    </dsp:sp>
    <dsp:sp modelId="{8484074A-AFE4-48EA-A6C4-A07A8F91FC04}">
      <dsp:nvSpPr>
        <dsp:cNvPr id="0" name=""/>
        <dsp:cNvSpPr/>
      </dsp:nvSpPr>
      <dsp:spPr>
        <a:xfrm>
          <a:off x="47348" y="2663268"/>
          <a:ext cx="5087538" cy="7240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Deployment complexity</a:t>
          </a:r>
        </a:p>
      </dsp:txBody>
      <dsp:txXfrm>
        <a:off x="82694" y="2698614"/>
        <a:ext cx="5016846" cy="653366"/>
      </dsp:txXfrm>
    </dsp:sp>
    <dsp:sp modelId="{0FE11BC6-5C50-4E18-B7AC-8C1141F1039D}">
      <dsp:nvSpPr>
        <dsp:cNvPr id="0" name=""/>
        <dsp:cNvSpPr/>
      </dsp:nvSpPr>
      <dsp:spPr>
        <a:xfrm>
          <a:off x="0" y="3527293"/>
          <a:ext cx="5157788" cy="710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Transition from Python to Java and PHP</a:t>
          </a:r>
        </a:p>
      </dsp:txBody>
      <dsp:txXfrm>
        <a:off x="34680" y="3561973"/>
        <a:ext cx="5088428" cy="6410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95612-AA77-4B0D-9081-BA564FD5FEEC}">
      <dsp:nvSpPr>
        <dsp:cNvPr id="0" name=""/>
        <dsp:cNvSpPr/>
      </dsp:nvSpPr>
      <dsp:spPr>
        <a:xfrm>
          <a:off x="0" y="529127"/>
          <a:ext cx="5693229" cy="5469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AU" sz="2300" kern="1200" dirty="0"/>
            <a:t>Revising code for improved performance of GPT-3.5 Turbo.</a:t>
          </a:r>
        </a:p>
      </dsp:txBody>
      <dsp:txXfrm>
        <a:off x="26702" y="555829"/>
        <a:ext cx="5639825" cy="493593"/>
      </dsp:txXfrm>
    </dsp:sp>
    <dsp:sp modelId="{109C561E-09BF-4B24-89A5-48F053F0A925}">
      <dsp:nvSpPr>
        <dsp:cNvPr id="0" name=""/>
        <dsp:cNvSpPr/>
      </dsp:nvSpPr>
      <dsp:spPr>
        <a:xfrm>
          <a:off x="0" y="1170825"/>
          <a:ext cx="5693229" cy="5469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Allow user to customize their chatbot data for personal interactions </a:t>
          </a:r>
        </a:p>
      </dsp:txBody>
      <dsp:txXfrm>
        <a:off x="26702" y="1197527"/>
        <a:ext cx="5639825" cy="493593"/>
      </dsp:txXfrm>
    </dsp:sp>
    <dsp:sp modelId="{8DA7FD5B-0B30-486F-8F58-D04DB5F2D13A}">
      <dsp:nvSpPr>
        <dsp:cNvPr id="0" name=""/>
        <dsp:cNvSpPr/>
      </dsp:nvSpPr>
      <dsp:spPr>
        <a:xfrm>
          <a:off x="47042" y="1737166"/>
          <a:ext cx="5646186" cy="7910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Apply privacy-focused design principles, encryption, and follow ethical AI guidelines</a:t>
          </a:r>
          <a:r>
            <a:rPr lang="en-US" sz="500" kern="1200" dirty="0"/>
            <a:t>. </a:t>
          </a:r>
        </a:p>
      </dsp:txBody>
      <dsp:txXfrm>
        <a:off x="85656" y="1775780"/>
        <a:ext cx="5568958" cy="713774"/>
      </dsp:txXfrm>
    </dsp:sp>
    <dsp:sp modelId="{8484074A-AFE4-48EA-A6C4-A07A8F91FC04}">
      <dsp:nvSpPr>
        <dsp:cNvPr id="0" name=""/>
        <dsp:cNvSpPr/>
      </dsp:nvSpPr>
      <dsp:spPr>
        <a:xfrm>
          <a:off x="0" y="2584786"/>
          <a:ext cx="5693229" cy="5337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Addressing Domain hosting and DNS resolution</a:t>
          </a:r>
          <a:r>
            <a:rPr lang="en-US" sz="500" kern="1200" dirty="0"/>
            <a:t>.</a:t>
          </a:r>
        </a:p>
      </dsp:txBody>
      <dsp:txXfrm>
        <a:off x="26054" y="2610840"/>
        <a:ext cx="5641121" cy="481602"/>
      </dsp:txXfrm>
    </dsp:sp>
    <dsp:sp modelId="{0FE11BC6-5C50-4E18-B7AC-8C1141F1039D}">
      <dsp:nvSpPr>
        <dsp:cNvPr id="0" name=""/>
        <dsp:cNvSpPr/>
      </dsp:nvSpPr>
      <dsp:spPr>
        <a:xfrm>
          <a:off x="0" y="3276548"/>
          <a:ext cx="5693229" cy="5469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Codebase customization and updated development methods</a:t>
          </a:r>
        </a:p>
      </dsp:txBody>
      <dsp:txXfrm>
        <a:off x="26702" y="3303250"/>
        <a:ext cx="5639825" cy="493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BBD85-8DF9-4FCC-9629-863D53DCE76D}">
      <dsp:nvSpPr>
        <dsp:cNvPr id="0" name=""/>
        <dsp:cNvSpPr/>
      </dsp:nvSpPr>
      <dsp:spPr>
        <a:xfrm>
          <a:off x="0" y="541660"/>
          <a:ext cx="4619621" cy="503685"/>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kern="1200"/>
            <a:t>Strengthening Privacy</a:t>
          </a:r>
          <a:endParaRPr lang="en-US" sz="2100" kern="1200"/>
        </a:p>
      </dsp:txBody>
      <dsp:txXfrm>
        <a:off x="24588" y="566248"/>
        <a:ext cx="4570445" cy="454509"/>
      </dsp:txXfrm>
    </dsp:sp>
    <dsp:sp modelId="{D2EE072E-FB48-4A13-A66A-B0D6602A9C87}">
      <dsp:nvSpPr>
        <dsp:cNvPr id="0" name=""/>
        <dsp:cNvSpPr/>
      </dsp:nvSpPr>
      <dsp:spPr>
        <a:xfrm>
          <a:off x="0" y="1105825"/>
          <a:ext cx="4619621" cy="50368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kern="1200"/>
            <a:t>Data Enrichment</a:t>
          </a:r>
          <a:endParaRPr lang="en-US" sz="2100" kern="1200"/>
        </a:p>
      </dsp:txBody>
      <dsp:txXfrm>
        <a:off x="24588" y="1130413"/>
        <a:ext cx="4570445" cy="454509"/>
      </dsp:txXfrm>
    </dsp:sp>
    <dsp:sp modelId="{A1F414C6-7E08-4759-9CC3-2107FB5E36EE}">
      <dsp:nvSpPr>
        <dsp:cNvPr id="0" name=""/>
        <dsp:cNvSpPr/>
      </dsp:nvSpPr>
      <dsp:spPr>
        <a:xfrm>
          <a:off x="0" y="1669990"/>
          <a:ext cx="4619621" cy="503685"/>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kern="1200"/>
            <a:t>Interactive user interface</a:t>
          </a:r>
          <a:endParaRPr lang="en-US" sz="2100" kern="1200"/>
        </a:p>
      </dsp:txBody>
      <dsp:txXfrm>
        <a:off x="24588" y="1694578"/>
        <a:ext cx="4570445" cy="454509"/>
      </dsp:txXfrm>
    </dsp:sp>
    <dsp:sp modelId="{AE9344D0-E4E5-47D4-99FF-0BCE945CC31F}">
      <dsp:nvSpPr>
        <dsp:cNvPr id="0" name=""/>
        <dsp:cNvSpPr/>
      </dsp:nvSpPr>
      <dsp:spPr>
        <a:xfrm>
          <a:off x="0" y="2234155"/>
          <a:ext cx="4619621" cy="503685"/>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kern="1200"/>
            <a:t>User-Centric Evolution</a:t>
          </a:r>
          <a:endParaRPr lang="en-US" sz="2100" kern="1200"/>
        </a:p>
      </dsp:txBody>
      <dsp:txXfrm>
        <a:off x="24588" y="2258743"/>
        <a:ext cx="4570445" cy="454509"/>
      </dsp:txXfrm>
    </dsp:sp>
    <dsp:sp modelId="{836610EE-6BEF-4790-ACE2-BFE33FFE1218}">
      <dsp:nvSpPr>
        <dsp:cNvPr id="0" name=""/>
        <dsp:cNvSpPr/>
      </dsp:nvSpPr>
      <dsp:spPr>
        <a:xfrm>
          <a:off x="0" y="2798320"/>
          <a:ext cx="4619621" cy="50368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Advances in Machine Learning and NLP: </a:t>
          </a:r>
        </a:p>
      </dsp:txBody>
      <dsp:txXfrm>
        <a:off x="24588" y="2822908"/>
        <a:ext cx="4570445" cy="4545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A71F-6168-90D5-DCD6-7EA94A6850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EA791F0-42BC-A0CA-D4F5-BE1BF03DC7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59C6109-8B50-191F-5CD1-8919D812EE38}"/>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5" name="Footer Placeholder 4">
            <a:extLst>
              <a:ext uri="{FF2B5EF4-FFF2-40B4-BE49-F238E27FC236}">
                <a16:creationId xmlns:a16="http://schemas.microsoft.com/office/drawing/2014/main" id="{F5C7F901-E8A6-09B4-AA9D-A6676D216F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FEEC2A0-FD99-D4AF-500F-8D3D985F8D2F}"/>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2829479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D7D8-5513-7495-5731-96A9A006913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CDD20F2-69FE-6867-AF5F-4D35123917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87A5030-A8CE-86EF-164C-A5ED8FD6A599}"/>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5" name="Footer Placeholder 4">
            <a:extLst>
              <a:ext uri="{FF2B5EF4-FFF2-40B4-BE49-F238E27FC236}">
                <a16:creationId xmlns:a16="http://schemas.microsoft.com/office/drawing/2014/main" id="{BFE46782-8791-B8A4-E762-76810ABF25C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CAB8690-5D58-4B49-FC7C-43E33CAFB899}"/>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2181426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AA83F-D49B-4823-FDC8-5DF058B57A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2594420-6C63-B2D0-04E1-3D56ED4776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307B507-2DAC-4231-2F66-E4D2B85D7297}"/>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5" name="Footer Placeholder 4">
            <a:extLst>
              <a:ext uri="{FF2B5EF4-FFF2-40B4-BE49-F238E27FC236}">
                <a16:creationId xmlns:a16="http://schemas.microsoft.com/office/drawing/2014/main" id="{3E956A94-9750-D9F0-CAAD-9AEC86E99CF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2013CD-D3C7-4838-4802-C91898F0266D}"/>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2423590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5242-B3B4-81C4-389D-7657ADBCB49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D108C9-A002-D1F4-6367-351CB72F32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CC07884-E6F8-8EA5-4875-B4ADFF9CB51C}"/>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5" name="Footer Placeholder 4">
            <a:extLst>
              <a:ext uri="{FF2B5EF4-FFF2-40B4-BE49-F238E27FC236}">
                <a16:creationId xmlns:a16="http://schemas.microsoft.com/office/drawing/2014/main" id="{5EF63FE5-FC07-3C16-9CF9-02EBF55DBFA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C192766-0A8C-31C0-00D1-ED819617EFD3}"/>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136276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C50A-FF5E-6913-14DD-B92663180A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7AA6B8B-4E12-43E9-5D94-023E49ABEE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B0FD85-9ADD-F656-E8BD-0750555F6033}"/>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5" name="Footer Placeholder 4">
            <a:extLst>
              <a:ext uri="{FF2B5EF4-FFF2-40B4-BE49-F238E27FC236}">
                <a16:creationId xmlns:a16="http://schemas.microsoft.com/office/drawing/2014/main" id="{74061ACB-29CC-BC09-3354-77C55A620C1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500E6B4-A438-A2EA-03F3-388ACDBCC2CA}"/>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2219651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6DF7-64CD-0184-9C64-04506D2F8DA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678DB4F-7BD0-1C5B-069A-51AB753187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D130218-E098-0317-74A8-BE74658028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39CC9AB-BB44-DAB3-117B-D82B5176770D}"/>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6" name="Footer Placeholder 5">
            <a:extLst>
              <a:ext uri="{FF2B5EF4-FFF2-40B4-BE49-F238E27FC236}">
                <a16:creationId xmlns:a16="http://schemas.microsoft.com/office/drawing/2014/main" id="{B594442E-1EC8-EEB0-D219-E1496C20C7F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7532C6F-749E-3CEE-7609-A04F28422E24}"/>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1451013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DF29-C4B8-18C6-B6BC-0ACE55B11A4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6553E56-1B35-9754-CDAB-7BD03131D7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FA2BDC-639C-12B9-05EF-A0ED7B55DA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5569BAA-3899-EACA-F823-A57E856833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7C16D4-14CB-2E44-9A4D-2A1ED850FE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CE85A84-844E-B343-59D7-A43CCA69D9B3}"/>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8" name="Footer Placeholder 7">
            <a:extLst>
              <a:ext uri="{FF2B5EF4-FFF2-40B4-BE49-F238E27FC236}">
                <a16:creationId xmlns:a16="http://schemas.microsoft.com/office/drawing/2014/main" id="{B3E89325-657F-1CDC-C17D-38E8A606BC4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2735117-5DA3-34C0-3056-BE15581B2F94}"/>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49663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CC61-E8BD-0379-378D-16A4190EA90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6AB37E8-F547-085D-3BA9-F923EC049B11}"/>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4" name="Footer Placeholder 3">
            <a:extLst>
              <a:ext uri="{FF2B5EF4-FFF2-40B4-BE49-F238E27FC236}">
                <a16:creationId xmlns:a16="http://schemas.microsoft.com/office/drawing/2014/main" id="{0CF0FEF7-A46B-1E94-D9E5-30878B56CAE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5F89BB2-D8B7-50A2-F8FE-F81DEEC3B5B4}"/>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51742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FCBD0A-F477-99D5-043B-6D76CEA648D9}"/>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3" name="Footer Placeholder 2">
            <a:extLst>
              <a:ext uri="{FF2B5EF4-FFF2-40B4-BE49-F238E27FC236}">
                <a16:creationId xmlns:a16="http://schemas.microsoft.com/office/drawing/2014/main" id="{7FDC57B9-BFB1-075B-4C40-9B510A075F5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3CE2594-5B8B-1819-B61A-FE49CB8CC33A}"/>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160592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7FF64-BB33-4F5E-6C14-CB757BF5D5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909FE82-131C-33EE-F5DE-9B49007C11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C72659E-34CE-702D-9A42-DD546C162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5CAED-A00A-D264-4BB6-8A521FC264E5}"/>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6" name="Footer Placeholder 5">
            <a:extLst>
              <a:ext uri="{FF2B5EF4-FFF2-40B4-BE49-F238E27FC236}">
                <a16:creationId xmlns:a16="http://schemas.microsoft.com/office/drawing/2014/main" id="{5A174946-34E2-DB01-1B5E-DD8DC905DAD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C8C339C-4A93-1275-7C35-C8E1BF851CF4}"/>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198729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7D9EC-1D10-9A77-2FCA-230F03FD68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414EC2A-9A0C-FEDD-D9F8-4AC980B09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45C20FA-6239-6BF1-7ABD-E15A53128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EF37A9-0E51-85AC-50AF-907B8630688B}"/>
              </a:ext>
            </a:extLst>
          </p:cNvPr>
          <p:cNvSpPr>
            <a:spLocks noGrp="1"/>
          </p:cNvSpPr>
          <p:nvPr>
            <p:ph type="dt" sz="half" idx="10"/>
          </p:nvPr>
        </p:nvSpPr>
        <p:spPr/>
        <p:txBody>
          <a:bodyPr/>
          <a:lstStyle/>
          <a:p>
            <a:fld id="{23F73350-959A-4083-8F7F-A3C39B5EB240}" type="datetimeFigureOut">
              <a:rPr lang="en-AU" smtClean="0"/>
              <a:t>20/09/2023</a:t>
            </a:fld>
            <a:endParaRPr lang="en-AU"/>
          </a:p>
        </p:txBody>
      </p:sp>
      <p:sp>
        <p:nvSpPr>
          <p:cNvPr id="6" name="Footer Placeholder 5">
            <a:extLst>
              <a:ext uri="{FF2B5EF4-FFF2-40B4-BE49-F238E27FC236}">
                <a16:creationId xmlns:a16="http://schemas.microsoft.com/office/drawing/2014/main" id="{9E1D54AA-28D8-A179-0614-A03A588083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A2AE6EA-379C-0DA5-3E4B-719C4CC1CDE9}"/>
              </a:ext>
            </a:extLst>
          </p:cNvPr>
          <p:cNvSpPr>
            <a:spLocks noGrp="1"/>
          </p:cNvSpPr>
          <p:nvPr>
            <p:ph type="sldNum" sz="quarter" idx="12"/>
          </p:nvPr>
        </p:nvSpPr>
        <p:spPr/>
        <p:txBody>
          <a:bodyPr/>
          <a:lstStyle/>
          <a:p>
            <a:fld id="{314F12BC-2086-4634-8BED-429A0A82F38F}" type="slidenum">
              <a:rPr lang="en-AU" smtClean="0"/>
              <a:t>‹#›</a:t>
            </a:fld>
            <a:endParaRPr lang="en-AU"/>
          </a:p>
        </p:txBody>
      </p:sp>
    </p:spTree>
    <p:extLst>
      <p:ext uri="{BB962C8B-B14F-4D97-AF65-F5344CB8AC3E}">
        <p14:creationId xmlns:p14="http://schemas.microsoft.com/office/powerpoint/2010/main" val="51419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5B4F15-5279-2BBF-FCAA-C37A026AC3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F81547C-70E0-CDD9-AFAB-45ACB8CAF1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C65FA7B-FA06-FB5E-6BD3-59B70D5542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F73350-959A-4083-8F7F-A3C39B5EB240}" type="datetimeFigureOut">
              <a:rPr lang="en-AU" smtClean="0"/>
              <a:t>20/09/2023</a:t>
            </a:fld>
            <a:endParaRPr lang="en-AU"/>
          </a:p>
        </p:txBody>
      </p:sp>
      <p:sp>
        <p:nvSpPr>
          <p:cNvPr id="5" name="Footer Placeholder 4">
            <a:extLst>
              <a:ext uri="{FF2B5EF4-FFF2-40B4-BE49-F238E27FC236}">
                <a16:creationId xmlns:a16="http://schemas.microsoft.com/office/drawing/2014/main" id="{AE205692-1165-FAD8-9DE5-8383A6E2A9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EECC177E-0420-859B-E46F-9DA88A2AEA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4F12BC-2086-4634-8BED-429A0A82F38F}" type="slidenum">
              <a:rPr lang="en-AU" smtClean="0"/>
              <a:t>‹#›</a:t>
            </a:fld>
            <a:endParaRPr lang="en-AU"/>
          </a:p>
        </p:txBody>
      </p:sp>
    </p:spTree>
    <p:extLst>
      <p:ext uri="{BB962C8B-B14F-4D97-AF65-F5344CB8AC3E}">
        <p14:creationId xmlns:p14="http://schemas.microsoft.com/office/powerpoint/2010/main" val="1412831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colorful hair&#10;&#10;Description automatically generated">
            <a:extLst>
              <a:ext uri="{FF2B5EF4-FFF2-40B4-BE49-F238E27FC236}">
                <a16:creationId xmlns:a16="http://schemas.microsoft.com/office/drawing/2014/main" id="{DD41350D-0F4E-3BE2-DF78-3F554F882DF6}"/>
              </a:ext>
            </a:extLst>
          </p:cNvPr>
          <p:cNvPicPr>
            <a:picLocks noChangeAspect="1"/>
          </p:cNvPicPr>
          <p:nvPr/>
        </p:nvPicPr>
        <p:blipFill rotWithShape="1">
          <a:blip r:embed="rId2">
            <a:extLst>
              <a:ext uri="{28A0092B-C50C-407E-A947-70E740481C1C}">
                <a14:useLocalDpi xmlns:a14="http://schemas.microsoft.com/office/drawing/2010/main" val="0"/>
              </a:ext>
            </a:extLst>
          </a:blip>
          <a:srcRect t="14658" r="9089" b="13419"/>
          <a:stretch/>
        </p:blipFill>
        <p:spPr>
          <a:xfrm>
            <a:off x="3664495" y="6104"/>
            <a:ext cx="8668512" cy="6857990"/>
          </a:xfrm>
          <a:prstGeom prst="rect">
            <a:avLst/>
          </a:prstGeom>
        </p:spPr>
      </p:pic>
      <p:sp>
        <p:nvSpPr>
          <p:cNvPr id="19"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19F3B4-7278-6848-DB53-1A7780A6030E}"/>
              </a:ext>
            </a:extLst>
          </p:cNvPr>
          <p:cNvSpPr>
            <a:spLocks noGrp="1"/>
          </p:cNvSpPr>
          <p:nvPr>
            <p:ph type="ctrTitle"/>
          </p:nvPr>
        </p:nvSpPr>
        <p:spPr>
          <a:xfrm>
            <a:off x="1652816" y="2485709"/>
            <a:ext cx="4023358" cy="1488406"/>
          </a:xfrm>
        </p:spPr>
        <p:txBody>
          <a:bodyPr anchor="b">
            <a:normAutofit/>
          </a:bodyPr>
          <a:lstStyle/>
          <a:p>
            <a:r>
              <a:rPr lang="en-AU" sz="4800" b="1" dirty="0"/>
              <a:t>Virtual Friend Chat Bot </a:t>
            </a:r>
          </a:p>
        </p:txBody>
      </p:sp>
      <p:sp>
        <p:nvSpPr>
          <p:cNvPr id="3" name="Subtitle 2">
            <a:extLst>
              <a:ext uri="{FF2B5EF4-FFF2-40B4-BE49-F238E27FC236}">
                <a16:creationId xmlns:a16="http://schemas.microsoft.com/office/drawing/2014/main" id="{356009BE-A21A-2CAE-44F3-E00E0D7999CC}"/>
              </a:ext>
            </a:extLst>
          </p:cNvPr>
          <p:cNvSpPr>
            <a:spLocks noGrp="1"/>
          </p:cNvSpPr>
          <p:nvPr>
            <p:ph type="subTitle" idx="1"/>
          </p:nvPr>
        </p:nvSpPr>
        <p:spPr>
          <a:xfrm>
            <a:off x="477980" y="4872922"/>
            <a:ext cx="4023359" cy="1208141"/>
          </a:xfrm>
        </p:spPr>
        <p:txBody>
          <a:bodyPr>
            <a:normAutofit/>
          </a:bodyPr>
          <a:lstStyle/>
          <a:p>
            <a:pPr algn="l"/>
            <a:r>
              <a:rPr lang="en-AU" sz="2200" b="1" dirty="0"/>
              <a:t>Author:</a:t>
            </a:r>
          </a:p>
          <a:p>
            <a:pPr algn="l"/>
            <a:r>
              <a:rPr lang="en-AU" sz="2000" dirty="0"/>
              <a:t>Salon Thapa(s4662694)</a:t>
            </a:r>
          </a:p>
          <a:p>
            <a:pPr algn="l"/>
            <a:r>
              <a:rPr lang="en-AU" sz="2000" dirty="0"/>
              <a:t>Robinson Karki(s4670336)</a:t>
            </a:r>
          </a:p>
        </p:txBody>
      </p:sp>
      <p:sp>
        <p:nvSpPr>
          <p:cNvPr id="20"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ubtitle 2">
            <a:extLst>
              <a:ext uri="{FF2B5EF4-FFF2-40B4-BE49-F238E27FC236}">
                <a16:creationId xmlns:a16="http://schemas.microsoft.com/office/drawing/2014/main" id="{06BBA7D5-1914-913C-FB75-3B8D1B9DE405}"/>
              </a:ext>
            </a:extLst>
          </p:cNvPr>
          <p:cNvSpPr txBox="1">
            <a:spLocks/>
          </p:cNvSpPr>
          <p:nvPr/>
        </p:nvSpPr>
        <p:spPr>
          <a:xfrm>
            <a:off x="4084320" y="4872921"/>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2200" b="1" dirty="0"/>
              <a:t>Supervised By:</a:t>
            </a:r>
          </a:p>
          <a:p>
            <a:pPr algn="l"/>
            <a:r>
              <a:rPr lang="en-AU" sz="2000" dirty="0"/>
              <a:t>Dr. Sardar Farhad</a:t>
            </a:r>
          </a:p>
        </p:txBody>
      </p:sp>
      <p:sp>
        <p:nvSpPr>
          <p:cNvPr id="8" name="Title 1">
            <a:extLst>
              <a:ext uri="{FF2B5EF4-FFF2-40B4-BE49-F238E27FC236}">
                <a16:creationId xmlns:a16="http://schemas.microsoft.com/office/drawing/2014/main" id="{2BF5AA36-C230-A0F1-AF29-323D1BE180BB}"/>
              </a:ext>
            </a:extLst>
          </p:cNvPr>
          <p:cNvSpPr txBox="1">
            <a:spLocks/>
          </p:cNvSpPr>
          <p:nvPr/>
        </p:nvSpPr>
        <p:spPr>
          <a:xfrm>
            <a:off x="282011" y="302764"/>
            <a:ext cx="6403461" cy="19361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AU" sz="4800" b="1" dirty="0"/>
              <a:t>NEF 3002 Applied Project II </a:t>
            </a:r>
          </a:p>
          <a:p>
            <a:r>
              <a:rPr lang="en-AU" sz="4800" b="1" dirty="0"/>
              <a:t>Semester 2 , Block 2, 2022</a:t>
            </a:r>
          </a:p>
          <a:p>
            <a:r>
              <a:rPr lang="en-AU" sz="4800" b="1" dirty="0"/>
              <a:t>Group 8</a:t>
            </a:r>
          </a:p>
        </p:txBody>
      </p:sp>
    </p:spTree>
    <p:extLst>
      <p:ext uri="{BB962C8B-B14F-4D97-AF65-F5344CB8AC3E}">
        <p14:creationId xmlns:p14="http://schemas.microsoft.com/office/powerpoint/2010/main" val="183793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D953E-DBB9-F180-009D-2FD8FE24CE94}"/>
              </a:ext>
            </a:extLst>
          </p:cNvPr>
          <p:cNvSpPr>
            <a:spLocks noGrp="1"/>
          </p:cNvSpPr>
          <p:nvPr>
            <p:ph type="title"/>
          </p:nvPr>
        </p:nvSpPr>
        <p:spPr>
          <a:xfrm>
            <a:off x="343930" y="-155045"/>
            <a:ext cx="5251316" cy="1807305"/>
          </a:xfrm>
        </p:spPr>
        <p:txBody>
          <a:bodyPr>
            <a:normAutofit/>
          </a:bodyPr>
          <a:lstStyle/>
          <a:p>
            <a:r>
              <a:rPr lang="en-AU" b="1" dirty="0"/>
              <a:t>Development Tools </a:t>
            </a:r>
          </a:p>
        </p:txBody>
      </p:sp>
      <p:sp>
        <p:nvSpPr>
          <p:cNvPr id="3" name="Content Placeholder 2">
            <a:extLst>
              <a:ext uri="{FF2B5EF4-FFF2-40B4-BE49-F238E27FC236}">
                <a16:creationId xmlns:a16="http://schemas.microsoft.com/office/drawing/2014/main" id="{0359043E-79C8-6DA9-A18C-5D02C183094F}"/>
              </a:ext>
            </a:extLst>
          </p:cNvPr>
          <p:cNvSpPr>
            <a:spLocks noGrp="1"/>
          </p:cNvSpPr>
          <p:nvPr>
            <p:ph idx="1"/>
          </p:nvPr>
        </p:nvSpPr>
        <p:spPr>
          <a:xfrm>
            <a:off x="340882" y="1381825"/>
            <a:ext cx="5962785" cy="5204325"/>
          </a:xfrm>
        </p:spPr>
        <p:txBody>
          <a:bodyPr>
            <a:noAutofit/>
          </a:bodyPr>
          <a:lstStyle/>
          <a:p>
            <a:r>
              <a:rPr lang="en-US" sz="2000" dirty="0"/>
              <a:t>Visual Studio: Learn how this versatile integrated development environment (IDE) played a central role in coding and debugging, ensuring smooth development. </a:t>
            </a:r>
          </a:p>
          <a:p>
            <a:r>
              <a:rPr lang="en-US" sz="2000" dirty="0"/>
              <a:t> </a:t>
            </a:r>
            <a:r>
              <a:rPr lang="en-US" sz="2000" dirty="0" err="1"/>
              <a:t>Xampp</a:t>
            </a:r>
            <a:r>
              <a:rPr lang="en-US" sz="2000" dirty="0"/>
              <a:t> and MySQL:  Provides a robust local server environment, simplified database management and enabled the website to run smoothly. </a:t>
            </a:r>
          </a:p>
          <a:p>
            <a:r>
              <a:rPr lang="en-US" sz="2000" dirty="0"/>
              <a:t> GPT-3.5 API Key: The magic of the OpenAI GPT-3.5 Turbo model and  its API key gave our project  advanced natural language processing capabilities. </a:t>
            </a:r>
          </a:p>
          <a:p>
            <a:r>
              <a:rPr lang="en-US" sz="2000" dirty="0"/>
              <a:t> Java and PHP: Helps in back-end development for creating responding website. </a:t>
            </a:r>
          </a:p>
          <a:p>
            <a:r>
              <a:rPr lang="en-US" sz="2000" dirty="0"/>
              <a:t> HTML and CSS: Helps us to create user friendly and attractive websites.</a:t>
            </a:r>
            <a:endParaRPr lang="en-AU" sz="2000" dirty="0"/>
          </a:p>
        </p:txBody>
      </p:sp>
      <p:pic>
        <p:nvPicPr>
          <p:cNvPr id="4" name="Picture 3">
            <a:extLst>
              <a:ext uri="{FF2B5EF4-FFF2-40B4-BE49-F238E27FC236}">
                <a16:creationId xmlns:a16="http://schemas.microsoft.com/office/drawing/2014/main" id="{932CC171-24CB-ED06-9A89-8DE38B6DBF84}"/>
              </a:ext>
            </a:extLst>
          </p:cNvPr>
          <p:cNvPicPr>
            <a:picLocks noChangeAspect="1"/>
          </p:cNvPicPr>
          <p:nvPr/>
        </p:nvPicPr>
        <p:blipFill rotWithShape="1">
          <a:blip r:embed="rId2"/>
          <a:srcRect l="20869" r="2131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52537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CD68-1096-C6B4-40A3-7C534F2127DF}"/>
              </a:ext>
            </a:extLst>
          </p:cNvPr>
          <p:cNvSpPr>
            <a:spLocks noGrp="1"/>
          </p:cNvSpPr>
          <p:nvPr>
            <p:ph type="title"/>
          </p:nvPr>
        </p:nvSpPr>
        <p:spPr/>
        <p:txBody>
          <a:bodyPr/>
          <a:lstStyle/>
          <a:p>
            <a:r>
              <a:rPr lang="en-AU" b="1" dirty="0"/>
              <a:t>Challenges and Solutions</a:t>
            </a:r>
          </a:p>
        </p:txBody>
      </p:sp>
      <p:sp>
        <p:nvSpPr>
          <p:cNvPr id="3" name="Text Placeholder 2">
            <a:extLst>
              <a:ext uri="{FF2B5EF4-FFF2-40B4-BE49-F238E27FC236}">
                <a16:creationId xmlns:a16="http://schemas.microsoft.com/office/drawing/2014/main" id="{440327A6-DDCE-2693-F1D9-6DC6E73EA2F9}"/>
              </a:ext>
            </a:extLst>
          </p:cNvPr>
          <p:cNvSpPr>
            <a:spLocks noGrp="1"/>
          </p:cNvSpPr>
          <p:nvPr>
            <p:ph type="body" idx="1"/>
          </p:nvPr>
        </p:nvSpPr>
        <p:spPr/>
        <p:txBody>
          <a:bodyPr/>
          <a:lstStyle/>
          <a:p>
            <a:r>
              <a:rPr lang="en-AU" dirty="0"/>
              <a:t>Challenges </a:t>
            </a:r>
          </a:p>
        </p:txBody>
      </p:sp>
      <p:graphicFrame>
        <p:nvGraphicFramePr>
          <p:cNvPr id="8" name="Content Placeholder 3">
            <a:extLst>
              <a:ext uri="{FF2B5EF4-FFF2-40B4-BE49-F238E27FC236}">
                <a16:creationId xmlns:a16="http://schemas.microsoft.com/office/drawing/2014/main" id="{F70691A7-8D0D-9438-ECEF-B33CCCA789AA}"/>
              </a:ext>
            </a:extLst>
          </p:cNvPr>
          <p:cNvGraphicFramePr>
            <a:graphicFrameLocks noGrp="1"/>
          </p:cNvGraphicFramePr>
          <p:nvPr>
            <p:ph sz="half" idx="2"/>
            <p:extLst>
              <p:ext uri="{D42A27DB-BD31-4B8C-83A1-F6EECF244321}">
                <p14:modId xmlns:p14="http://schemas.microsoft.com/office/powerpoint/2010/main" val="2977026938"/>
              </p:ext>
            </p:extLst>
          </p:nvPr>
        </p:nvGraphicFramePr>
        <p:xfrm>
          <a:off x="741365" y="2505074"/>
          <a:ext cx="5157788" cy="4237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DDB1CE4F-48AE-A454-2BE8-F3B6DBA6DF47}"/>
              </a:ext>
            </a:extLst>
          </p:cNvPr>
          <p:cNvSpPr>
            <a:spLocks noGrp="1"/>
          </p:cNvSpPr>
          <p:nvPr>
            <p:ph type="body" sz="quarter" idx="3"/>
          </p:nvPr>
        </p:nvSpPr>
        <p:spPr/>
        <p:txBody>
          <a:bodyPr/>
          <a:lstStyle/>
          <a:p>
            <a:r>
              <a:rPr lang="en-AU" dirty="0"/>
              <a:t>Solutions</a:t>
            </a:r>
          </a:p>
        </p:txBody>
      </p:sp>
      <p:graphicFrame>
        <p:nvGraphicFramePr>
          <p:cNvPr id="7" name="Content Placeholder 3">
            <a:extLst>
              <a:ext uri="{FF2B5EF4-FFF2-40B4-BE49-F238E27FC236}">
                <a16:creationId xmlns:a16="http://schemas.microsoft.com/office/drawing/2014/main" id="{6F4F16EA-BD11-777B-1B8C-4BCFC77B5E8C}"/>
              </a:ext>
            </a:extLst>
          </p:cNvPr>
          <p:cNvGraphicFramePr>
            <a:graphicFrameLocks/>
          </p:cNvGraphicFramePr>
          <p:nvPr>
            <p:extLst>
              <p:ext uri="{D42A27DB-BD31-4B8C-83A1-F6EECF244321}">
                <p14:modId xmlns:p14="http://schemas.microsoft.com/office/powerpoint/2010/main" val="458884904"/>
              </p:ext>
            </p:extLst>
          </p:nvPr>
        </p:nvGraphicFramePr>
        <p:xfrm>
          <a:off x="6172200" y="2505075"/>
          <a:ext cx="5693229" cy="42377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9784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61F3C-0134-2195-E2AD-18AEDF1F7C7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User Interface </a:t>
            </a:r>
          </a:p>
        </p:txBody>
      </p:sp>
      <p:sp>
        <p:nvSpPr>
          <p:cNvPr id="3" name="Content Placeholder 2">
            <a:extLst>
              <a:ext uri="{FF2B5EF4-FFF2-40B4-BE49-F238E27FC236}">
                <a16:creationId xmlns:a16="http://schemas.microsoft.com/office/drawing/2014/main" id="{7A68222B-2AE8-501E-2236-3CAAA829C7C2}"/>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2000" kern="1200" dirty="0">
                <a:solidFill>
                  <a:srgbClr val="FFFFFF"/>
                </a:solidFill>
                <a:latin typeface="+mn-lt"/>
                <a:ea typeface="+mn-ea"/>
                <a:cs typeface="+mn-cs"/>
              </a:rPr>
              <a:t>Home page</a:t>
            </a:r>
          </a:p>
        </p:txBody>
      </p:sp>
      <p:pic>
        <p:nvPicPr>
          <p:cNvPr id="8" name="Picture 7">
            <a:extLst>
              <a:ext uri="{FF2B5EF4-FFF2-40B4-BE49-F238E27FC236}">
                <a16:creationId xmlns:a16="http://schemas.microsoft.com/office/drawing/2014/main" id="{1F857FA5-9306-0FCE-397A-DE05CAC7358C}"/>
              </a:ext>
            </a:extLst>
          </p:cNvPr>
          <p:cNvPicPr>
            <a:picLocks noChangeAspect="1"/>
          </p:cNvPicPr>
          <p:nvPr/>
        </p:nvPicPr>
        <p:blipFill>
          <a:blip r:embed="rId2"/>
          <a:stretch>
            <a:fillRect/>
          </a:stretch>
        </p:blipFill>
        <p:spPr>
          <a:xfrm>
            <a:off x="1498222" y="1660748"/>
            <a:ext cx="9291698" cy="4971059"/>
          </a:xfrm>
          <a:prstGeom prst="rect">
            <a:avLst/>
          </a:prstGeom>
        </p:spPr>
      </p:pic>
    </p:spTree>
    <p:extLst>
      <p:ext uri="{BB962C8B-B14F-4D97-AF65-F5344CB8AC3E}">
        <p14:creationId xmlns:p14="http://schemas.microsoft.com/office/powerpoint/2010/main" val="26387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61F3C-0134-2195-E2AD-18AEDF1F7C7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User Interface </a:t>
            </a:r>
          </a:p>
        </p:txBody>
      </p:sp>
      <p:sp>
        <p:nvSpPr>
          <p:cNvPr id="3" name="Content Placeholder 2">
            <a:extLst>
              <a:ext uri="{FF2B5EF4-FFF2-40B4-BE49-F238E27FC236}">
                <a16:creationId xmlns:a16="http://schemas.microsoft.com/office/drawing/2014/main" id="{7A68222B-2AE8-501E-2236-3CAAA829C7C2}"/>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2000" kern="1200" dirty="0">
                <a:solidFill>
                  <a:srgbClr val="FFFFFF"/>
                </a:solidFill>
                <a:latin typeface="+mn-lt"/>
                <a:ea typeface="+mn-ea"/>
                <a:cs typeface="+mn-cs"/>
              </a:rPr>
              <a:t>About page</a:t>
            </a:r>
          </a:p>
        </p:txBody>
      </p:sp>
      <p:pic>
        <p:nvPicPr>
          <p:cNvPr id="5" name="Picture 4" descr="A close up of a light bulb&#10;&#10;Description automatically generated">
            <a:extLst>
              <a:ext uri="{FF2B5EF4-FFF2-40B4-BE49-F238E27FC236}">
                <a16:creationId xmlns:a16="http://schemas.microsoft.com/office/drawing/2014/main" id="{2D2B6EF5-1148-BC63-E4F9-7FED18434912}"/>
              </a:ext>
            </a:extLst>
          </p:cNvPr>
          <p:cNvPicPr>
            <a:picLocks noChangeAspect="1"/>
          </p:cNvPicPr>
          <p:nvPr/>
        </p:nvPicPr>
        <p:blipFill rotWithShape="1">
          <a:blip r:embed="rId2"/>
          <a:srcRect l="2013" r="3320" b="-1"/>
          <a:stretch/>
        </p:blipFill>
        <p:spPr>
          <a:xfrm>
            <a:off x="1465532" y="1655276"/>
            <a:ext cx="9084574" cy="5110104"/>
          </a:xfrm>
          <a:prstGeom prst="rect">
            <a:avLst/>
          </a:prstGeom>
        </p:spPr>
      </p:pic>
    </p:spTree>
    <p:extLst>
      <p:ext uri="{BB962C8B-B14F-4D97-AF65-F5344CB8AC3E}">
        <p14:creationId xmlns:p14="http://schemas.microsoft.com/office/powerpoint/2010/main" val="242412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61F3C-0134-2195-E2AD-18AEDF1F7C7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User Interface </a:t>
            </a:r>
          </a:p>
        </p:txBody>
      </p:sp>
      <p:sp>
        <p:nvSpPr>
          <p:cNvPr id="3" name="Content Placeholder 2">
            <a:extLst>
              <a:ext uri="{FF2B5EF4-FFF2-40B4-BE49-F238E27FC236}">
                <a16:creationId xmlns:a16="http://schemas.microsoft.com/office/drawing/2014/main" id="{7A68222B-2AE8-501E-2236-3CAAA829C7C2}"/>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2000" kern="1200" dirty="0">
                <a:solidFill>
                  <a:srgbClr val="FFFFFF"/>
                </a:solidFill>
                <a:latin typeface="+mn-lt"/>
                <a:ea typeface="+mn-ea"/>
                <a:cs typeface="+mn-cs"/>
              </a:rPr>
              <a:t>Contact page</a:t>
            </a:r>
          </a:p>
        </p:txBody>
      </p:sp>
      <p:pic>
        <p:nvPicPr>
          <p:cNvPr id="5" name="Picture 4">
            <a:extLst>
              <a:ext uri="{FF2B5EF4-FFF2-40B4-BE49-F238E27FC236}">
                <a16:creationId xmlns:a16="http://schemas.microsoft.com/office/drawing/2014/main" id="{D469940F-CC2B-3635-8A49-551BDB267FFA}"/>
              </a:ext>
            </a:extLst>
          </p:cNvPr>
          <p:cNvPicPr>
            <a:picLocks noChangeAspect="1"/>
          </p:cNvPicPr>
          <p:nvPr/>
        </p:nvPicPr>
        <p:blipFill>
          <a:blip r:embed="rId2"/>
          <a:stretch>
            <a:fillRect/>
          </a:stretch>
        </p:blipFill>
        <p:spPr>
          <a:xfrm>
            <a:off x="1289552" y="1655276"/>
            <a:ext cx="9791160" cy="5087462"/>
          </a:xfrm>
          <a:prstGeom prst="rect">
            <a:avLst/>
          </a:prstGeom>
        </p:spPr>
      </p:pic>
    </p:spTree>
    <p:extLst>
      <p:ext uri="{BB962C8B-B14F-4D97-AF65-F5344CB8AC3E}">
        <p14:creationId xmlns:p14="http://schemas.microsoft.com/office/powerpoint/2010/main" val="257875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61F3C-0134-2195-E2AD-18AEDF1F7C7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User Interface </a:t>
            </a:r>
          </a:p>
        </p:txBody>
      </p:sp>
      <p:sp>
        <p:nvSpPr>
          <p:cNvPr id="3" name="Content Placeholder 2">
            <a:extLst>
              <a:ext uri="{FF2B5EF4-FFF2-40B4-BE49-F238E27FC236}">
                <a16:creationId xmlns:a16="http://schemas.microsoft.com/office/drawing/2014/main" id="{7A68222B-2AE8-501E-2236-3CAAA829C7C2}"/>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2000" dirty="0">
                <a:solidFill>
                  <a:srgbClr val="FFFFFF"/>
                </a:solidFill>
              </a:rPr>
              <a:t>Registration  </a:t>
            </a:r>
            <a:r>
              <a:rPr lang="en-US" sz="2000" kern="1200" dirty="0">
                <a:solidFill>
                  <a:srgbClr val="FFFFFF"/>
                </a:solidFill>
                <a:latin typeface="+mn-lt"/>
                <a:ea typeface="+mn-ea"/>
                <a:cs typeface="+mn-cs"/>
              </a:rPr>
              <a:t>page</a:t>
            </a:r>
          </a:p>
        </p:txBody>
      </p:sp>
      <p:pic>
        <p:nvPicPr>
          <p:cNvPr id="5" name="Picture 4">
            <a:extLst>
              <a:ext uri="{FF2B5EF4-FFF2-40B4-BE49-F238E27FC236}">
                <a16:creationId xmlns:a16="http://schemas.microsoft.com/office/drawing/2014/main" id="{993FD6DD-1FF7-FA0A-A109-C153CBECD294}"/>
              </a:ext>
            </a:extLst>
          </p:cNvPr>
          <p:cNvPicPr>
            <a:picLocks noChangeAspect="1"/>
          </p:cNvPicPr>
          <p:nvPr/>
        </p:nvPicPr>
        <p:blipFill>
          <a:blip r:embed="rId2"/>
          <a:stretch>
            <a:fillRect/>
          </a:stretch>
        </p:blipFill>
        <p:spPr>
          <a:xfrm>
            <a:off x="1543564" y="1655276"/>
            <a:ext cx="9300155" cy="4976097"/>
          </a:xfrm>
          <a:prstGeom prst="rect">
            <a:avLst/>
          </a:prstGeom>
        </p:spPr>
      </p:pic>
    </p:spTree>
    <p:extLst>
      <p:ext uri="{BB962C8B-B14F-4D97-AF65-F5344CB8AC3E}">
        <p14:creationId xmlns:p14="http://schemas.microsoft.com/office/powerpoint/2010/main" val="1328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61F3C-0134-2195-E2AD-18AEDF1F7C7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User Interface </a:t>
            </a:r>
          </a:p>
        </p:txBody>
      </p:sp>
      <p:sp>
        <p:nvSpPr>
          <p:cNvPr id="3" name="Content Placeholder 2">
            <a:extLst>
              <a:ext uri="{FF2B5EF4-FFF2-40B4-BE49-F238E27FC236}">
                <a16:creationId xmlns:a16="http://schemas.microsoft.com/office/drawing/2014/main" id="{7A68222B-2AE8-501E-2236-3CAAA829C7C2}"/>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2000" dirty="0">
                <a:solidFill>
                  <a:srgbClr val="FFFFFF"/>
                </a:solidFill>
              </a:rPr>
              <a:t>Login </a:t>
            </a:r>
            <a:r>
              <a:rPr lang="en-US" sz="2000" kern="1200" dirty="0">
                <a:solidFill>
                  <a:srgbClr val="FFFFFF"/>
                </a:solidFill>
                <a:latin typeface="+mn-lt"/>
                <a:ea typeface="+mn-ea"/>
                <a:cs typeface="+mn-cs"/>
              </a:rPr>
              <a:t>page</a:t>
            </a:r>
          </a:p>
        </p:txBody>
      </p:sp>
      <p:pic>
        <p:nvPicPr>
          <p:cNvPr id="5" name="Picture 4">
            <a:extLst>
              <a:ext uri="{FF2B5EF4-FFF2-40B4-BE49-F238E27FC236}">
                <a16:creationId xmlns:a16="http://schemas.microsoft.com/office/drawing/2014/main" id="{F65C1B23-973D-9228-98F7-2AF64D8B7581}"/>
              </a:ext>
            </a:extLst>
          </p:cNvPr>
          <p:cNvPicPr>
            <a:picLocks noChangeAspect="1"/>
          </p:cNvPicPr>
          <p:nvPr/>
        </p:nvPicPr>
        <p:blipFill>
          <a:blip r:embed="rId2"/>
          <a:stretch>
            <a:fillRect/>
          </a:stretch>
        </p:blipFill>
        <p:spPr>
          <a:xfrm>
            <a:off x="1358849" y="1699438"/>
            <a:ext cx="9474297" cy="5032282"/>
          </a:xfrm>
          <a:prstGeom prst="rect">
            <a:avLst/>
          </a:prstGeom>
        </p:spPr>
      </p:pic>
    </p:spTree>
    <p:extLst>
      <p:ext uri="{BB962C8B-B14F-4D97-AF65-F5344CB8AC3E}">
        <p14:creationId xmlns:p14="http://schemas.microsoft.com/office/powerpoint/2010/main" val="72229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61F3C-0134-2195-E2AD-18AEDF1F7C7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User Interface </a:t>
            </a:r>
          </a:p>
        </p:txBody>
      </p:sp>
      <p:sp>
        <p:nvSpPr>
          <p:cNvPr id="3" name="Content Placeholder 2">
            <a:extLst>
              <a:ext uri="{FF2B5EF4-FFF2-40B4-BE49-F238E27FC236}">
                <a16:creationId xmlns:a16="http://schemas.microsoft.com/office/drawing/2014/main" id="{7A68222B-2AE8-501E-2236-3CAAA829C7C2}"/>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2000" dirty="0">
                <a:solidFill>
                  <a:srgbClr val="FFFFFF"/>
                </a:solidFill>
              </a:rPr>
              <a:t>Chat </a:t>
            </a:r>
            <a:r>
              <a:rPr lang="en-US" sz="2000" kern="1200" dirty="0">
                <a:solidFill>
                  <a:srgbClr val="FFFFFF"/>
                </a:solidFill>
                <a:latin typeface="+mn-lt"/>
                <a:ea typeface="+mn-ea"/>
                <a:cs typeface="+mn-cs"/>
              </a:rPr>
              <a:t>page</a:t>
            </a:r>
          </a:p>
        </p:txBody>
      </p:sp>
      <p:pic>
        <p:nvPicPr>
          <p:cNvPr id="6" name="Picture 5">
            <a:extLst>
              <a:ext uri="{FF2B5EF4-FFF2-40B4-BE49-F238E27FC236}">
                <a16:creationId xmlns:a16="http://schemas.microsoft.com/office/drawing/2014/main" id="{B3D70E85-7411-8D57-CC31-399BCFE3BBF6}"/>
              </a:ext>
            </a:extLst>
          </p:cNvPr>
          <p:cNvPicPr>
            <a:picLocks noChangeAspect="1"/>
          </p:cNvPicPr>
          <p:nvPr/>
        </p:nvPicPr>
        <p:blipFill>
          <a:blip r:embed="rId2"/>
          <a:stretch>
            <a:fillRect/>
          </a:stretch>
        </p:blipFill>
        <p:spPr>
          <a:xfrm>
            <a:off x="1693457" y="1798070"/>
            <a:ext cx="9175826" cy="4971257"/>
          </a:xfrm>
          <a:prstGeom prst="rect">
            <a:avLst/>
          </a:prstGeom>
        </p:spPr>
      </p:pic>
    </p:spTree>
    <p:extLst>
      <p:ext uri="{BB962C8B-B14F-4D97-AF65-F5344CB8AC3E}">
        <p14:creationId xmlns:p14="http://schemas.microsoft.com/office/powerpoint/2010/main" val="175218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A12D86-692E-BEAC-6A2D-C87C6FD11677}"/>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b="1" kern="1200" dirty="0">
                <a:solidFill>
                  <a:schemeClr val="tx1"/>
                </a:solidFill>
                <a:latin typeface="+mj-lt"/>
                <a:ea typeface="+mj-ea"/>
                <a:cs typeface="+mj-cs"/>
              </a:rPr>
              <a:t>Customization Capabilities</a:t>
            </a:r>
          </a:p>
        </p:txBody>
      </p:sp>
      <p:sp>
        <p:nvSpPr>
          <p:cNvPr id="6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2D9D397-CC8F-ADEF-A2BF-B2C0EE9B7897}"/>
              </a:ext>
            </a:extLst>
          </p:cNvPr>
          <p:cNvSpPr txBox="1">
            <a:spLocks/>
          </p:cNvSpPr>
          <p:nvPr/>
        </p:nvSpPr>
        <p:spPr>
          <a:xfrm>
            <a:off x="6739128" y="2664886"/>
            <a:ext cx="4818888" cy="3550789"/>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200" b="1" dirty="0">
                <a:latin typeface="+mn-lt"/>
                <a:ea typeface="+mn-ea"/>
                <a:cs typeface="+mn-cs"/>
              </a:rPr>
              <a:t>User can provide their own data and get response based on their data provided. If information is not found in user data, then it will provide call GPT 3.5 turbo to generate response.</a:t>
            </a:r>
          </a:p>
          <a:p>
            <a:pPr indent="-228600">
              <a:spcAft>
                <a:spcPts val="600"/>
              </a:spcAft>
              <a:buFont typeface="Arial" panose="020B0604020202020204" pitchFamily="34" charset="0"/>
              <a:buChar char="•"/>
            </a:pPr>
            <a:endParaRPr lang="en-US" sz="2200" b="1" dirty="0">
              <a:latin typeface="+mn-lt"/>
              <a:ea typeface="+mn-ea"/>
              <a:cs typeface="+mn-cs"/>
            </a:endParaRPr>
          </a:p>
          <a:p>
            <a:pPr indent="-228600">
              <a:spcAft>
                <a:spcPts val="600"/>
              </a:spcAft>
              <a:buFont typeface="Arial" panose="020B0604020202020204" pitchFamily="34" charset="0"/>
              <a:buChar char="•"/>
            </a:pPr>
            <a:r>
              <a:rPr lang="en-US" sz="2200" b="1" dirty="0">
                <a:latin typeface="+mn-lt"/>
                <a:ea typeface="+mn-ea"/>
                <a:cs typeface="+mn-cs"/>
              </a:rPr>
              <a:t>Example: Suppose if user tell what is your name , it will give my name Salon Thapa. I had provided data with my name. So, it  give me response based on my data.</a:t>
            </a:r>
          </a:p>
        </p:txBody>
      </p:sp>
      <p:pic>
        <p:nvPicPr>
          <p:cNvPr id="4" name="Picture 3">
            <a:extLst>
              <a:ext uri="{FF2B5EF4-FFF2-40B4-BE49-F238E27FC236}">
                <a16:creationId xmlns:a16="http://schemas.microsoft.com/office/drawing/2014/main" id="{BD11DA97-03E4-D0B5-77E3-187E9802E86B}"/>
              </a:ext>
            </a:extLst>
          </p:cNvPr>
          <p:cNvPicPr>
            <a:picLocks noChangeAspect="1"/>
          </p:cNvPicPr>
          <p:nvPr/>
        </p:nvPicPr>
        <p:blipFill>
          <a:blip r:embed="rId2"/>
          <a:stretch>
            <a:fillRect/>
          </a:stretch>
        </p:blipFill>
        <p:spPr>
          <a:xfrm>
            <a:off x="350997" y="1258453"/>
            <a:ext cx="6037135" cy="4626909"/>
          </a:xfrm>
          <a:prstGeom prst="rect">
            <a:avLst/>
          </a:prstGeom>
        </p:spPr>
      </p:pic>
    </p:spTree>
    <p:extLst>
      <p:ext uri="{BB962C8B-B14F-4D97-AF65-F5344CB8AC3E}">
        <p14:creationId xmlns:p14="http://schemas.microsoft.com/office/powerpoint/2010/main" val="696958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A8218-EC02-870A-57BB-6824DCBCD2CD}"/>
              </a:ext>
            </a:extLst>
          </p:cNvPr>
          <p:cNvSpPr>
            <a:spLocks noGrp="1"/>
          </p:cNvSpPr>
          <p:nvPr>
            <p:ph type="title"/>
          </p:nvPr>
        </p:nvSpPr>
        <p:spPr>
          <a:xfrm>
            <a:off x="838201" y="365125"/>
            <a:ext cx="5251316" cy="1807305"/>
          </a:xfrm>
        </p:spPr>
        <p:txBody>
          <a:bodyPr>
            <a:normAutofit/>
          </a:bodyPr>
          <a:lstStyle/>
          <a:p>
            <a:r>
              <a:rPr lang="en-AU" b="1" dirty="0"/>
              <a:t>Future Enhancements</a:t>
            </a:r>
          </a:p>
        </p:txBody>
      </p:sp>
      <p:pic>
        <p:nvPicPr>
          <p:cNvPr id="5" name="Picture 4" descr="A digital image of a human head&#10;&#10;Description automatically generated">
            <a:extLst>
              <a:ext uri="{FF2B5EF4-FFF2-40B4-BE49-F238E27FC236}">
                <a16:creationId xmlns:a16="http://schemas.microsoft.com/office/drawing/2014/main" id="{B0AB60CC-B39C-A5E5-FB57-A816BC7AAD21}"/>
              </a:ext>
            </a:extLst>
          </p:cNvPr>
          <p:cNvPicPr>
            <a:picLocks noChangeAspect="1"/>
          </p:cNvPicPr>
          <p:nvPr/>
        </p:nvPicPr>
        <p:blipFill rotWithShape="1">
          <a:blip r:embed="rId2"/>
          <a:srcRect l="21546" r="2954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7" name="Content Placeholder 2">
            <a:extLst>
              <a:ext uri="{FF2B5EF4-FFF2-40B4-BE49-F238E27FC236}">
                <a16:creationId xmlns:a16="http://schemas.microsoft.com/office/drawing/2014/main" id="{F0E50EF8-CBBD-061C-7D4C-FB92EABA055D}"/>
              </a:ext>
            </a:extLst>
          </p:cNvPr>
          <p:cNvGraphicFramePr>
            <a:graphicFrameLocks noGrp="1"/>
          </p:cNvGraphicFramePr>
          <p:nvPr>
            <p:ph idx="1"/>
            <p:extLst>
              <p:ext uri="{D42A27DB-BD31-4B8C-83A1-F6EECF244321}">
                <p14:modId xmlns:p14="http://schemas.microsoft.com/office/powerpoint/2010/main" val="2270714102"/>
              </p:ext>
            </p:extLst>
          </p:nvPr>
        </p:nvGraphicFramePr>
        <p:xfrm>
          <a:off x="838200" y="2333297"/>
          <a:ext cx="4619621" cy="3843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a:extLst>
              <a:ext uri="{FF2B5EF4-FFF2-40B4-BE49-F238E27FC236}">
                <a16:creationId xmlns:a16="http://schemas.microsoft.com/office/drawing/2014/main" id="{C0CA909D-8A34-67BA-13EB-FE4376B193D3}"/>
              </a:ext>
            </a:extLst>
          </p:cNvPr>
          <p:cNvSpPr txBox="1">
            <a:spLocks/>
          </p:cNvSpPr>
          <p:nvPr/>
        </p:nvSpPr>
        <p:spPr>
          <a:xfrm>
            <a:off x="720334" y="1866597"/>
            <a:ext cx="5439032" cy="77253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We will focus on major on following key point:</a:t>
            </a:r>
          </a:p>
          <a:p>
            <a:pPr marL="514350" indent="-514350">
              <a:buFont typeface="+mj-lt"/>
              <a:buAutoNum type="arabicPeriod"/>
            </a:pPr>
            <a:endParaRPr lang="en-AU" dirty="0"/>
          </a:p>
        </p:txBody>
      </p:sp>
    </p:spTree>
    <p:extLst>
      <p:ext uri="{BB962C8B-B14F-4D97-AF65-F5344CB8AC3E}">
        <p14:creationId xmlns:p14="http://schemas.microsoft.com/office/powerpoint/2010/main" val="3852034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46421-DF53-9CAB-ED0C-084CBA9ECBB8}"/>
              </a:ext>
            </a:extLst>
          </p:cNvPr>
          <p:cNvSpPr>
            <a:spLocks noGrp="1"/>
          </p:cNvSpPr>
          <p:nvPr>
            <p:ph type="title"/>
          </p:nvPr>
        </p:nvSpPr>
        <p:spPr>
          <a:xfrm>
            <a:off x="5004463" y="820928"/>
            <a:ext cx="5949358" cy="1064768"/>
          </a:xfrm>
        </p:spPr>
        <p:txBody>
          <a:bodyPr anchor="b">
            <a:normAutofit/>
          </a:bodyPr>
          <a:lstStyle/>
          <a:p>
            <a:r>
              <a:rPr lang="en-AU" sz="5400" b="1" dirty="0"/>
              <a:t>Introduction</a:t>
            </a:r>
          </a:p>
        </p:txBody>
      </p:sp>
      <p:pic>
        <p:nvPicPr>
          <p:cNvPr id="4" name="Picture 3">
            <a:extLst>
              <a:ext uri="{FF2B5EF4-FFF2-40B4-BE49-F238E27FC236}">
                <a16:creationId xmlns:a16="http://schemas.microsoft.com/office/drawing/2014/main" id="{EA0342D2-FB90-EF16-F176-89832C75735C}"/>
              </a:ext>
            </a:extLst>
          </p:cNvPr>
          <p:cNvPicPr>
            <a:picLocks noChangeAspect="1"/>
          </p:cNvPicPr>
          <p:nvPr/>
        </p:nvPicPr>
        <p:blipFill rotWithShape="1">
          <a:blip r:embed="rId2"/>
          <a:srcRect l="19544" r="1254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68DF07-AE4A-BDAA-F2FE-0BA01E355511}"/>
              </a:ext>
            </a:extLst>
          </p:cNvPr>
          <p:cNvSpPr>
            <a:spLocks noGrp="1"/>
          </p:cNvSpPr>
          <p:nvPr>
            <p:ph idx="1"/>
          </p:nvPr>
        </p:nvSpPr>
        <p:spPr>
          <a:xfrm>
            <a:off x="5297762" y="2706624"/>
            <a:ext cx="6569118" cy="3940048"/>
          </a:xfrm>
        </p:spPr>
        <p:txBody>
          <a:bodyPr>
            <a:normAutofit fontScale="92500" lnSpcReduction="20000"/>
          </a:bodyPr>
          <a:lstStyle/>
          <a:p>
            <a:r>
              <a:rPr lang="en-AU" dirty="0"/>
              <a:t>The aim of this project was to create personalised virtual friend website using GPT-3 NLP based model.</a:t>
            </a:r>
          </a:p>
          <a:p>
            <a:r>
              <a:rPr lang="en-AU" dirty="0"/>
              <a:t>In this website, user can interact chatbot which act as virtual friend and get emotional support based on their data provided using GPT-3.5 Turbo.</a:t>
            </a:r>
          </a:p>
          <a:p>
            <a:endParaRPr lang="en-AU" dirty="0"/>
          </a:p>
          <a:p>
            <a:r>
              <a:rPr lang="en-AU" dirty="0"/>
              <a:t>Our project is not just only getting responses from GPT-3.5 Turbo; it’s about training your own data to GPT 3.5 turbo to act as friend.</a:t>
            </a:r>
          </a:p>
          <a:p>
            <a:endParaRPr lang="en-AU" sz="2000" dirty="0"/>
          </a:p>
        </p:txBody>
      </p:sp>
    </p:spTree>
    <p:extLst>
      <p:ext uri="{BB962C8B-B14F-4D97-AF65-F5344CB8AC3E}">
        <p14:creationId xmlns:p14="http://schemas.microsoft.com/office/powerpoint/2010/main" val="965230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ight bulb with colorful explosion inside&#10;&#10;Description automatically generated">
            <a:extLst>
              <a:ext uri="{FF2B5EF4-FFF2-40B4-BE49-F238E27FC236}">
                <a16:creationId xmlns:a16="http://schemas.microsoft.com/office/drawing/2014/main" id="{FDFD4970-65D0-1D2F-E285-7DCD77C08087}"/>
              </a:ext>
            </a:extLst>
          </p:cNvPr>
          <p:cNvPicPr>
            <a:picLocks noChangeAspect="1"/>
          </p:cNvPicPr>
          <p:nvPr/>
        </p:nvPicPr>
        <p:blipFill rotWithShape="1">
          <a:blip r:embed="rId2">
            <a:extLst>
              <a:ext uri="{28A0092B-C50C-407E-A947-70E740481C1C}">
                <a14:useLocalDpi xmlns:a14="http://schemas.microsoft.com/office/drawing/2010/main" val="0"/>
              </a:ext>
            </a:extLst>
          </a:blip>
          <a:srcRect l="4547" r="1335" b="-1"/>
          <a:stretch/>
        </p:blipFill>
        <p:spPr>
          <a:xfrm>
            <a:off x="0" y="0"/>
            <a:ext cx="9669642" cy="6857990"/>
          </a:xfrm>
          <a:prstGeom prst="rect">
            <a:avLst/>
          </a:prstGeom>
        </p:spPr>
      </p:pic>
      <p:sp>
        <p:nvSpPr>
          <p:cNvPr id="65" name="Rectangle 6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F02C3-D5C6-F39D-CB16-A972D844104D}"/>
              </a:ext>
            </a:extLst>
          </p:cNvPr>
          <p:cNvSpPr>
            <a:spLocks noGrp="1"/>
          </p:cNvSpPr>
          <p:nvPr>
            <p:ph type="title"/>
          </p:nvPr>
        </p:nvSpPr>
        <p:spPr>
          <a:xfrm>
            <a:off x="6747413" y="71827"/>
            <a:ext cx="3822189" cy="1899912"/>
          </a:xfrm>
        </p:spPr>
        <p:txBody>
          <a:bodyPr vert="horz" lIns="91440" tIns="45720" rIns="91440" bIns="45720" rtlCol="0" anchor="ctr">
            <a:normAutofit/>
          </a:bodyPr>
          <a:lstStyle/>
          <a:p>
            <a:r>
              <a:rPr lang="en-US" sz="4000" b="1" dirty="0"/>
              <a:t>Conclusion </a:t>
            </a:r>
          </a:p>
        </p:txBody>
      </p:sp>
      <p:sp>
        <p:nvSpPr>
          <p:cNvPr id="6" name="Content Placeholder 2">
            <a:extLst>
              <a:ext uri="{FF2B5EF4-FFF2-40B4-BE49-F238E27FC236}">
                <a16:creationId xmlns:a16="http://schemas.microsoft.com/office/drawing/2014/main" id="{94C412FB-75D4-3E3B-A983-7BF59DF71A22}"/>
              </a:ext>
            </a:extLst>
          </p:cNvPr>
          <p:cNvSpPr txBox="1">
            <a:spLocks/>
          </p:cNvSpPr>
          <p:nvPr/>
        </p:nvSpPr>
        <p:spPr>
          <a:xfrm>
            <a:off x="6771736" y="1570008"/>
            <a:ext cx="4942936" cy="480491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indent="-228600">
              <a:buFont typeface="Arial" panose="020B0604020202020204" pitchFamily="34" charset="0"/>
              <a:buChar char="•"/>
            </a:pPr>
            <a:r>
              <a:rPr lang="en-US" sz="2000" dirty="0"/>
              <a:t>In addition to visible outcomes, our project also provided us with priceless lessons. We began as a plan for a mobile platform has transformed into a sophisticated web platform that offers highly personalized experiences. We made some key findings throughout this transformation, including the adaptability of customizing use case diagrams, the robust transfer to ChatGPT 3.5 Turbo, and the major benefit of the addition of user-specific data training. </a:t>
            </a:r>
          </a:p>
          <a:p>
            <a:pPr indent="-228600">
              <a:buFont typeface="Arial" panose="020B0604020202020204" pitchFamily="34" charset="0"/>
              <a:buChar char="•"/>
            </a:pPr>
            <a:r>
              <a:rPr lang="en-US" sz="2000" dirty="0"/>
              <a:t>This study is significant because it provides the groundwork for future customized AI and NLP applications while also enhancing user wellbeing. It draws attention to how technologies has the power to improve lives and establish deep connections.</a:t>
            </a:r>
          </a:p>
        </p:txBody>
      </p:sp>
    </p:spTree>
    <p:extLst>
      <p:ext uri="{BB962C8B-B14F-4D97-AF65-F5344CB8AC3E}">
        <p14:creationId xmlns:p14="http://schemas.microsoft.com/office/powerpoint/2010/main" val="2785932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25CF5-4BDA-ED27-53B4-2F6415799442}"/>
              </a:ext>
            </a:extLst>
          </p:cNvPr>
          <p:cNvSpPr>
            <a:spLocks noGrp="1"/>
          </p:cNvSpPr>
          <p:nvPr>
            <p:ph type="title"/>
          </p:nvPr>
        </p:nvSpPr>
        <p:spPr>
          <a:xfrm>
            <a:off x="2649910" y="28876"/>
            <a:ext cx="4805996" cy="1297115"/>
          </a:xfrm>
        </p:spPr>
        <p:txBody>
          <a:bodyPr vert="horz" lIns="91440" tIns="45720" rIns="91440" bIns="45720" rtlCol="0" anchor="t">
            <a:normAutofit/>
          </a:bodyPr>
          <a:lstStyle/>
          <a:p>
            <a:r>
              <a:rPr lang="en-US" sz="4000" b="1" kern="1200" dirty="0">
                <a:latin typeface="+mj-lt"/>
                <a:ea typeface="+mj-ea"/>
                <a:cs typeface="+mj-cs"/>
              </a:rPr>
              <a:t>References</a:t>
            </a:r>
          </a:p>
        </p:txBody>
      </p:sp>
      <p:pic>
        <p:nvPicPr>
          <p:cNvPr id="7" name="Graphic 6" descr="Books">
            <a:extLst>
              <a:ext uri="{FF2B5EF4-FFF2-40B4-BE49-F238E27FC236}">
                <a16:creationId xmlns:a16="http://schemas.microsoft.com/office/drawing/2014/main" id="{456B0D58-689B-322E-1060-5D4E61CDEA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2711649" cy="2711649"/>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89931EA4-EB20-9CE9-5863-CD965405B6F1}"/>
              </a:ext>
            </a:extLst>
          </p:cNvPr>
          <p:cNvSpPr txBox="1"/>
          <p:nvPr/>
        </p:nvSpPr>
        <p:spPr>
          <a:xfrm>
            <a:off x="2797629" y="849087"/>
            <a:ext cx="9053901" cy="5847755"/>
          </a:xfrm>
          <a:prstGeom prst="rect">
            <a:avLst/>
          </a:prstGeom>
          <a:noFill/>
        </p:spPr>
        <p:txBody>
          <a:bodyPr wrap="square">
            <a:spAutoFit/>
          </a:bodyPr>
          <a:lstStyle/>
          <a:p>
            <a:pPr marL="285750" indent="-285750">
              <a:buFont typeface="Arial" panose="020B0604020202020204" pitchFamily="34" charset="0"/>
              <a:buChar char="•"/>
            </a:pPr>
            <a:r>
              <a:rPr lang="en-US" sz="2200" dirty="0" err="1"/>
              <a:t>Floridi</a:t>
            </a:r>
            <a:r>
              <a:rPr lang="en-US" sz="2200" dirty="0"/>
              <a:t>, L., et al. (2018). AI4People—An Ethical Framework for a Good AI Society: Opportunities, Risks, Principles, and Recommendations. Minds and Machines, 28(4), 689-707.</a:t>
            </a:r>
          </a:p>
          <a:p>
            <a:pPr marL="285750" indent="-285750">
              <a:buFont typeface="Arial" panose="020B0604020202020204" pitchFamily="34" charset="0"/>
              <a:buChar char="•"/>
            </a:pPr>
            <a:r>
              <a:rPr lang="en-US" sz="2200" dirty="0"/>
              <a:t>Sommerville, I. (2011). Software Engineering. Pearson Education.</a:t>
            </a:r>
          </a:p>
          <a:p>
            <a:pPr marL="285750" indent="-285750">
              <a:buFont typeface="Arial" panose="020B0604020202020204" pitchFamily="34" charset="0"/>
              <a:buChar char="•"/>
            </a:pPr>
            <a:r>
              <a:rPr lang="en-US" sz="2200" dirty="0" err="1"/>
              <a:t>Svantesson</a:t>
            </a:r>
            <a:r>
              <a:rPr lang="en-US" sz="2200" dirty="0"/>
              <a:t>, D., &amp; Clarke, R. (2010). Privacy and consumer risks in domain name services. Journal of Law, Information &amp; Science, 20(2), 181-206.</a:t>
            </a:r>
          </a:p>
          <a:p>
            <a:pPr marL="285750" indent="-285750">
              <a:buFont typeface="Arial" panose="020B0604020202020204" pitchFamily="34" charset="0"/>
              <a:buChar char="•"/>
            </a:pPr>
            <a:r>
              <a:rPr lang="en-US" sz="2200" dirty="0"/>
              <a:t>OpenAI (2023). ChatGPT. [online] chat.openai.com. Available at: https://chat.openai.com/.</a:t>
            </a:r>
          </a:p>
          <a:p>
            <a:pPr marL="285750" indent="-285750">
              <a:buFont typeface="Arial" panose="020B0604020202020204" pitchFamily="34" charset="0"/>
              <a:buChar char="•"/>
            </a:pPr>
            <a:r>
              <a:rPr lang="en-US" sz="2200" dirty="0"/>
              <a:t>Jay. (2023, March 26). What is a Virtual Friend and How Does It Work? Gig Hustlers. https://gighustlers.com/what-is-a-virtual-friend-how-does-it-work/</a:t>
            </a:r>
          </a:p>
          <a:p>
            <a:pPr marL="285750" indent="-285750">
              <a:buFont typeface="Arial" panose="020B0604020202020204" pitchFamily="34" charset="0"/>
              <a:buChar char="•"/>
            </a:pPr>
            <a:r>
              <a:rPr lang="en-US" sz="2200" dirty="0"/>
              <a:t>DeepLearning.AI. (2023, January 11). Natural Language Processing (NLP) - A Complete Guide. Www.deeplearning.ai. https://www.deeplearning.ai/resources/natural-language-processing/</a:t>
            </a:r>
          </a:p>
          <a:p>
            <a:pPr marL="285750" indent="-285750">
              <a:buFont typeface="Arial" panose="020B0604020202020204" pitchFamily="34" charset="0"/>
              <a:buChar char="•"/>
            </a:pPr>
            <a:r>
              <a:rPr lang="en-US" sz="2200" dirty="0"/>
              <a:t>Jay. (2023, March 26). What is a Virtual Friend and How Does It Work? Gig Hustlers. https://gighustlers.com/what-is-a-virtual-friend-how-does-it-work/</a:t>
            </a:r>
          </a:p>
        </p:txBody>
      </p:sp>
    </p:spTree>
    <p:extLst>
      <p:ext uri="{BB962C8B-B14F-4D97-AF65-F5344CB8AC3E}">
        <p14:creationId xmlns:p14="http://schemas.microsoft.com/office/powerpoint/2010/main" val="393574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E2B24EE-4E03-A754-07F6-398E2D391E56}"/>
              </a:ext>
            </a:extLst>
          </p:cNvPr>
          <p:cNvPicPr>
            <a:picLocks noGrp="1" noChangeAspect="1"/>
          </p:cNvPicPr>
          <p:nvPr>
            <p:ph idx="1"/>
          </p:nvPr>
        </p:nvPicPr>
        <p:blipFill rotWithShape="1">
          <a:blip r:embed="rId2"/>
          <a:srcRect r="6001"/>
          <a:stretch/>
        </p:blipFill>
        <p:spPr>
          <a:xfrm>
            <a:off x="1" y="10"/>
            <a:ext cx="9669642" cy="6857990"/>
          </a:xfrm>
          <a:prstGeom prst="rect">
            <a:avLst/>
          </a:prstGeom>
        </p:spPr>
      </p:pic>
      <p:sp>
        <p:nvSpPr>
          <p:cNvPr id="37" name="Rectangle 3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F6E43F-C56F-6BF7-575C-44E3A2F2CD3D}"/>
              </a:ext>
            </a:extLst>
          </p:cNvPr>
          <p:cNvSpPr>
            <a:spLocks noGrp="1"/>
          </p:cNvSpPr>
          <p:nvPr>
            <p:ph type="title"/>
          </p:nvPr>
        </p:nvSpPr>
        <p:spPr>
          <a:xfrm>
            <a:off x="7935402" y="743447"/>
            <a:ext cx="3828508" cy="1075079"/>
          </a:xfrm>
          <a:noFill/>
        </p:spPr>
        <p:txBody>
          <a:bodyPr vert="horz" lIns="91440" tIns="45720" rIns="91440" bIns="45720" rtlCol="0" anchor="b">
            <a:normAutofit/>
          </a:bodyPr>
          <a:lstStyle/>
          <a:p>
            <a:pPr algn="ctr"/>
            <a:r>
              <a:rPr lang="en-US" sz="5200" b="1" dirty="0"/>
              <a:t>Q&amp;A</a:t>
            </a:r>
          </a:p>
        </p:txBody>
      </p:sp>
      <p:sp>
        <p:nvSpPr>
          <p:cNvPr id="4" name="Text Placeholder 3">
            <a:extLst>
              <a:ext uri="{FF2B5EF4-FFF2-40B4-BE49-F238E27FC236}">
                <a16:creationId xmlns:a16="http://schemas.microsoft.com/office/drawing/2014/main" id="{F262A486-2F77-7252-4A4B-AAB3ED492513}"/>
              </a:ext>
            </a:extLst>
          </p:cNvPr>
          <p:cNvSpPr>
            <a:spLocks noGrp="1"/>
          </p:cNvSpPr>
          <p:nvPr>
            <p:ph type="body" sz="half" idx="2"/>
          </p:nvPr>
        </p:nvSpPr>
        <p:spPr>
          <a:xfrm>
            <a:off x="8161435" y="3392688"/>
            <a:ext cx="3445766" cy="1485319"/>
          </a:xfrm>
          <a:noFill/>
        </p:spPr>
        <p:txBody>
          <a:bodyPr vert="horz" lIns="91440" tIns="45720" rIns="91440" bIns="45720" rtlCol="0">
            <a:normAutofit/>
          </a:bodyPr>
          <a:lstStyle/>
          <a:p>
            <a:r>
              <a:rPr lang="en-US" sz="3600" dirty="0"/>
              <a:t>Any Question?</a:t>
            </a:r>
          </a:p>
        </p:txBody>
      </p:sp>
    </p:spTree>
    <p:extLst>
      <p:ext uri="{BB962C8B-B14F-4D97-AF65-F5344CB8AC3E}">
        <p14:creationId xmlns:p14="http://schemas.microsoft.com/office/powerpoint/2010/main" val="237400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4" name="Rectangle 4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F02C3-D5C6-F39D-CB16-A972D844104D}"/>
              </a:ext>
            </a:extLst>
          </p:cNvPr>
          <p:cNvSpPr>
            <a:spLocks noGrp="1"/>
          </p:cNvSpPr>
          <p:nvPr>
            <p:ph type="title"/>
          </p:nvPr>
        </p:nvSpPr>
        <p:spPr>
          <a:xfrm>
            <a:off x="761800" y="112143"/>
            <a:ext cx="4646904" cy="1199072"/>
          </a:xfrm>
        </p:spPr>
        <p:txBody>
          <a:bodyPr vert="horz" lIns="91440" tIns="45720" rIns="91440" bIns="45720" rtlCol="0" anchor="ctr">
            <a:normAutofit/>
          </a:bodyPr>
          <a:lstStyle/>
          <a:p>
            <a:pPr algn="ctr"/>
            <a:r>
              <a:rPr lang="en-US" sz="4000" b="1" dirty="0"/>
              <a:t>Agenda </a:t>
            </a:r>
          </a:p>
        </p:txBody>
      </p:sp>
      <p:graphicFrame>
        <p:nvGraphicFramePr>
          <p:cNvPr id="37" name="Text Placeholder 3">
            <a:extLst>
              <a:ext uri="{FF2B5EF4-FFF2-40B4-BE49-F238E27FC236}">
                <a16:creationId xmlns:a16="http://schemas.microsoft.com/office/drawing/2014/main" id="{9CD5FC4F-9130-2073-131E-E923B794C124}"/>
              </a:ext>
            </a:extLst>
          </p:cNvPr>
          <p:cNvGraphicFramePr/>
          <p:nvPr>
            <p:extLst>
              <p:ext uri="{D42A27DB-BD31-4B8C-83A1-F6EECF244321}">
                <p14:modId xmlns:p14="http://schemas.microsoft.com/office/powerpoint/2010/main" val="1028841879"/>
              </p:ext>
            </p:extLst>
          </p:nvPr>
        </p:nvGraphicFramePr>
        <p:xfrm>
          <a:off x="1044829" y="1483742"/>
          <a:ext cx="5569987" cy="5106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DE61748-4297-7B30-9B77-74B59BBA63A6}"/>
              </a:ext>
            </a:extLst>
          </p:cNvPr>
          <p:cNvPicPr>
            <a:picLocks noChangeAspect="1"/>
          </p:cNvPicPr>
          <p:nvPr/>
        </p:nvPicPr>
        <p:blipFill>
          <a:blip r:embed="rId7"/>
          <a:stretch>
            <a:fillRect/>
          </a:stretch>
        </p:blipFill>
        <p:spPr>
          <a:xfrm>
            <a:off x="6230108" y="0"/>
            <a:ext cx="5961889" cy="6858000"/>
          </a:xfrm>
          <a:prstGeom prst="rect">
            <a:avLst/>
          </a:prstGeom>
        </p:spPr>
      </p:pic>
    </p:spTree>
    <p:extLst>
      <p:ext uri="{BB962C8B-B14F-4D97-AF65-F5344CB8AC3E}">
        <p14:creationId xmlns:p14="http://schemas.microsoft.com/office/powerpoint/2010/main" val="1956713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63976-43D4-22FA-E3DD-6F2EBA19D279}"/>
              </a:ext>
            </a:extLst>
          </p:cNvPr>
          <p:cNvSpPr>
            <a:spLocks noGrp="1"/>
          </p:cNvSpPr>
          <p:nvPr>
            <p:ph type="title"/>
          </p:nvPr>
        </p:nvSpPr>
        <p:spPr>
          <a:xfrm>
            <a:off x="5297762" y="329184"/>
            <a:ext cx="5959518" cy="1072896"/>
          </a:xfrm>
        </p:spPr>
        <p:txBody>
          <a:bodyPr vert="horz" lIns="91440" tIns="45720" rIns="91440" bIns="45720" rtlCol="0" anchor="b">
            <a:normAutofit/>
          </a:bodyPr>
          <a:lstStyle/>
          <a:p>
            <a:r>
              <a:rPr lang="en-US" sz="5400" b="1" dirty="0"/>
              <a:t>Objectives</a:t>
            </a:r>
          </a:p>
        </p:txBody>
      </p:sp>
      <p:pic>
        <p:nvPicPr>
          <p:cNvPr id="6" name="Picture Placeholder 5" descr="A robot with a glowing sign&#10;&#10;Description automatically generated">
            <a:extLst>
              <a:ext uri="{FF2B5EF4-FFF2-40B4-BE49-F238E27FC236}">
                <a16:creationId xmlns:a16="http://schemas.microsoft.com/office/drawing/2014/main" id="{2BEC4C93-ACC8-6338-177E-21218D49CBE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044" r="1604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ext Placeholder 3">
            <a:extLst>
              <a:ext uri="{FF2B5EF4-FFF2-40B4-BE49-F238E27FC236}">
                <a16:creationId xmlns:a16="http://schemas.microsoft.com/office/drawing/2014/main" id="{014B0935-1C09-9683-6C30-DECEECFF4DB6}"/>
              </a:ext>
            </a:extLst>
          </p:cNvPr>
          <p:cNvGraphicFramePr/>
          <p:nvPr>
            <p:extLst>
              <p:ext uri="{D42A27DB-BD31-4B8C-83A1-F6EECF244321}">
                <p14:modId xmlns:p14="http://schemas.microsoft.com/office/powerpoint/2010/main" val="1530928462"/>
              </p:ext>
            </p:extLst>
          </p:nvPr>
        </p:nvGraphicFramePr>
        <p:xfrm>
          <a:off x="4657345" y="1535502"/>
          <a:ext cx="7445515" cy="521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6583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DD3E7-2DB1-5765-80A8-01931A7FBF9D}"/>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a:t>Literature review</a:t>
            </a:r>
            <a:br>
              <a:rPr lang="en-US" sz="5400"/>
            </a:br>
            <a:endParaRPr lang="en-US" sz="5400"/>
          </a:p>
        </p:txBody>
      </p:sp>
      <p:pic>
        <p:nvPicPr>
          <p:cNvPr id="17" name="Picture 4" descr="Close-up of open book against blurred bookshelf background">
            <a:extLst>
              <a:ext uri="{FF2B5EF4-FFF2-40B4-BE49-F238E27FC236}">
                <a16:creationId xmlns:a16="http://schemas.microsoft.com/office/drawing/2014/main" id="{F83E4E8B-B85C-35E2-4A14-68ABB379DB3C}"/>
              </a:ext>
            </a:extLst>
          </p:cNvPr>
          <p:cNvPicPr>
            <a:picLocks noChangeAspect="1"/>
          </p:cNvPicPr>
          <p:nvPr/>
        </p:nvPicPr>
        <p:blipFill rotWithShape="1">
          <a:blip r:embed="rId2"/>
          <a:srcRect l="33935" r="2073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038858-C47B-2E9B-8B5F-9BCD18D2343D}"/>
              </a:ext>
            </a:extLst>
          </p:cNvPr>
          <p:cNvSpPr txBox="1"/>
          <p:nvPr/>
        </p:nvSpPr>
        <p:spPr>
          <a:xfrm>
            <a:off x="5297762" y="2706624"/>
            <a:ext cx="6437038" cy="361057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200" dirty="0"/>
              <a:t>In the 1990s and early 2000s, chatbots such as ALICE and </a:t>
            </a:r>
            <a:r>
              <a:rPr lang="en-US" sz="2200" dirty="0" err="1"/>
              <a:t>Jabberwacky</a:t>
            </a:r>
            <a:r>
              <a:rPr lang="en-US" sz="2200" dirty="0"/>
              <a:t> gained popularity and offered opportunities for AI-based conversation. </a:t>
            </a:r>
          </a:p>
          <a:p>
            <a:pPr indent="-228600">
              <a:lnSpc>
                <a:spcPct val="90000"/>
              </a:lnSpc>
              <a:spcAft>
                <a:spcPts val="600"/>
              </a:spcAft>
              <a:buFont typeface="Arial" panose="020B0604020202020204" pitchFamily="34" charset="0"/>
              <a:buChar char="•"/>
            </a:pPr>
            <a:r>
              <a:rPr lang="en-US" sz="2200" dirty="0"/>
              <a:t> NLP forms the backbone of virtual chatbots, enabling them to understand and generate human responses to text. </a:t>
            </a:r>
          </a:p>
          <a:p>
            <a:pPr indent="-228600">
              <a:lnSpc>
                <a:spcPct val="90000"/>
              </a:lnSpc>
              <a:spcAft>
                <a:spcPts val="600"/>
              </a:spcAft>
              <a:buFont typeface="Arial" panose="020B0604020202020204" pitchFamily="34" charset="0"/>
              <a:buChar char="•"/>
            </a:pPr>
            <a:r>
              <a:rPr lang="en-US" sz="2200" dirty="0"/>
              <a:t> Research has classified virtual chatbots into different types, including information bots (which deliver facts and information), event bots (which perform functions such as booking appointments), and virtual assistants (which provide various services and interactions).</a:t>
            </a:r>
          </a:p>
        </p:txBody>
      </p:sp>
    </p:spTree>
    <p:extLst>
      <p:ext uri="{BB962C8B-B14F-4D97-AF65-F5344CB8AC3E}">
        <p14:creationId xmlns:p14="http://schemas.microsoft.com/office/powerpoint/2010/main" val="229698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5BE15-AF50-5911-3D31-02B42408E876}"/>
              </a:ext>
            </a:extLst>
          </p:cNvPr>
          <p:cNvSpPr>
            <a:spLocks noGrp="1"/>
          </p:cNvSpPr>
          <p:nvPr>
            <p:ph type="title"/>
          </p:nvPr>
        </p:nvSpPr>
        <p:spPr>
          <a:xfrm>
            <a:off x="5199790" y="174172"/>
            <a:ext cx="6251110" cy="1783080"/>
          </a:xfrm>
        </p:spPr>
        <p:txBody>
          <a:bodyPr anchor="b">
            <a:normAutofit/>
          </a:bodyPr>
          <a:lstStyle/>
          <a:p>
            <a:r>
              <a:rPr lang="en-AU" sz="5400" dirty="0"/>
              <a:t>Milestone </a:t>
            </a:r>
          </a:p>
        </p:txBody>
      </p:sp>
      <p:pic>
        <p:nvPicPr>
          <p:cNvPr id="14" name="Picture 4" descr="Computer script on a screen">
            <a:extLst>
              <a:ext uri="{FF2B5EF4-FFF2-40B4-BE49-F238E27FC236}">
                <a16:creationId xmlns:a16="http://schemas.microsoft.com/office/drawing/2014/main" id="{0028C991-3332-E943-5EE5-3911970C8C31}"/>
              </a:ext>
            </a:extLst>
          </p:cNvPr>
          <p:cNvPicPr>
            <a:picLocks noChangeAspect="1"/>
          </p:cNvPicPr>
          <p:nvPr/>
        </p:nvPicPr>
        <p:blipFill rotWithShape="1">
          <a:blip r:embed="rId2"/>
          <a:srcRect l="7448" r="4722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2F8C3C-FEA1-0227-1140-C907CA287A5C}"/>
              </a:ext>
            </a:extLst>
          </p:cNvPr>
          <p:cNvSpPr>
            <a:spLocks noGrp="1"/>
          </p:cNvSpPr>
          <p:nvPr>
            <p:ph idx="1"/>
          </p:nvPr>
        </p:nvSpPr>
        <p:spPr>
          <a:xfrm>
            <a:off x="4876801" y="2594719"/>
            <a:ext cx="7206342" cy="4089109"/>
          </a:xfrm>
        </p:spPr>
        <p:txBody>
          <a:bodyPr>
            <a:noAutofit/>
          </a:bodyPr>
          <a:lstStyle/>
          <a:p>
            <a:r>
              <a:rPr lang="en-US" sz="2200" dirty="0"/>
              <a:t>Conceptualization and launch of a project. </a:t>
            </a:r>
          </a:p>
          <a:p>
            <a:r>
              <a:rPr lang="en-US" sz="2200" dirty="0"/>
              <a:t>Choice of technology and installation of tools </a:t>
            </a:r>
          </a:p>
          <a:p>
            <a:r>
              <a:rPr lang="en-US" sz="2200" dirty="0"/>
              <a:t>Overcoming initial challenges with Python and transitioning to Java and PHP </a:t>
            </a:r>
          </a:p>
          <a:p>
            <a:r>
              <a:rPr lang="en-US" sz="2200" dirty="0"/>
              <a:t>Chatbot UI and backend development </a:t>
            </a:r>
          </a:p>
          <a:p>
            <a:r>
              <a:rPr lang="en-US" sz="2200" dirty="0"/>
              <a:t>Addressing API integration challenges </a:t>
            </a:r>
          </a:p>
          <a:p>
            <a:r>
              <a:rPr lang="en-US" sz="2200" dirty="0"/>
              <a:t>Successful completion of chat with data search capabilities </a:t>
            </a:r>
          </a:p>
          <a:p>
            <a:r>
              <a:rPr lang="en-US" sz="2200" dirty="0"/>
              <a:t>The project schedule was strictly observed, and it was ensured that every milestone was achieved within the specified time frame.</a:t>
            </a:r>
            <a:endParaRPr lang="en-AU" sz="2200" dirty="0"/>
          </a:p>
        </p:txBody>
      </p:sp>
    </p:spTree>
    <p:extLst>
      <p:ext uri="{BB962C8B-B14F-4D97-AF65-F5344CB8AC3E}">
        <p14:creationId xmlns:p14="http://schemas.microsoft.com/office/powerpoint/2010/main" val="97866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DBE1CA-0CDC-36A9-23A2-2429D05DDFE0}"/>
              </a:ext>
            </a:extLst>
          </p:cNvPr>
          <p:cNvSpPr>
            <a:spLocks noGrp="1"/>
          </p:cNvSpPr>
          <p:nvPr>
            <p:ph type="title"/>
          </p:nvPr>
        </p:nvSpPr>
        <p:spPr>
          <a:xfrm>
            <a:off x="6513788" y="365125"/>
            <a:ext cx="4840010" cy="1807305"/>
          </a:xfrm>
        </p:spPr>
        <p:txBody>
          <a:bodyPr>
            <a:normAutofit/>
          </a:bodyPr>
          <a:lstStyle/>
          <a:p>
            <a:r>
              <a:rPr lang="en-AU" sz="4100" b="1" dirty="0"/>
              <a:t>User- Centered Design</a:t>
            </a:r>
            <a:br>
              <a:rPr lang="en-AU" sz="4100" dirty="0"/>
            </a:br>
            <a:endParaRPr lang="en-AU" sz="4100" dirty="0"/>
          </a:p>
        </p:txBody>
      </p:sp>
      <p:pic>
        <p:nvPicPr>
          <p:cNvPr id="4" name="Picture 3">
            <a:extLst>
              <a:ext uri="{FF2B5EF4-FFF2-40B4-BE49-F238E27FC236}">
                <a16:creationId xmlns:a16="http://schemas.microsoft.com/office/drawing/2014/main" id="{EA69C9E8-AA8C-7BCA-FF15-A92F27F099BD}"/>
              </a:ext>
            </a:extLst>
          </p:cNvPr>
          <p:cNvPicPr>
            <a:picLocks noChangeAspect="1"/>
          </p:cNvPicPr>
          <p:nvPr/>
        </p:nvPicPr>
        <p:blipFill rotWithShape="1">
          <a:blip r:embed="rId2"/>
          <a:srcRect l="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506A2B5-FB85-4AB8-74AB-A91138F786E4}"/>
              </a:ext>
            </a:extLst>
          </p:cNvPr>
          <p:cNvSpPr>
            <a:spLocks noGrp="1"/>
          </p:cNvSpPr>
          <p:nvPr>
            <p:ph idx="1"/>
          </p:nvPr>
        </p:nvSpPr>
        <p:spPr>
          <a:xfrm>
            <a:off x="6513788" y="2333297"/>
            <a:ext cx="4840010" cy="3843666"/>
          </a:xfrm>
        </p:spPr>
        <p:txBody>
          <a:bodyPr>
            <a:normAutofit/>
          </a:bodyPr>
          <a:lstStyle/>
          <a:p>
            <a:r>
              <a:rPr lang="en-AU" sz="2200" dirty="0"/>
              <a:t>Include an easy-to-access feedback system in the  chatbot user’s interface</a:t>
            </a:r>
          </a:p>
          <a:p>
            <a:r>
              <a:rPr lang="en-AU" sz="2200" dirty="0"/>
              <a:t> Offer customization option to add trained data from the user.</a:t>
            </a:r>
          </a:p>
          <a:p>
            <a:r>
              <a:rPr lang="en-AU" sz="2200" dirty="0"/>
              <a:t>Give the chatbot the ability to react sympathetically to users who express sadness .</a:t>
            </a:r>
          </a:p>
          <a:p>
            <a:r>
              <a:rPr lang="en-AU" sz="2200" dirty="0"/>
              <a:t>Design a simple and user-friendly chat interface with clear navigation.</a:t>
            </a:r>
          </a:p>
        </p:txBody>
      </p:sp>
    </p:spTree>
    <p:extLst>
      <p:ext uri="{BB962C8B-B14F-4D97-AF65-F5344CB8AC3E}">
        <p14:creationId xmlns:p14="http://schemas.microsoft.com/office/powerpoint/2010/main" val="2465990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0A22C8-3147-AA51-CACE-365C3BC4EF5F}"/>
              </a:ext>
            </a:extLst>
          </p:cNvPr>
          <p:cNvSpPr>
            <a:spLocks noGrp="1"/>
          </p:cNvSpPr>
          <p:nvPr>
            <p:ph type="title"/>
          </p:nvPr>
        </p:nvSpPr>
        <p:spPr>
          <a:xfrm>
            <a:off x="6513788" y="365125"/>
            <a:ext cx="4840010" cy="1807305"/>
          </a:xfrm>
        </p:spPr>
        <p:txBody>
          <a:bodyPr>
            <a:normAutofit/>
          </a:bodyPr>
          <a:lstStyle/>
          <a:p>
            <a:r>
              <a:rPr lang="en-AU" b="1" dirty="0"/>
              <a:t>System Architecture</a:t>
            </a:r>
          </a:p>
        </p:txBody>
      </p:sp>
      <p:pic>
        <p:nvPicPr>
          <p:cNvPr id="4" name="Picture 3">
            <a:extLst>
              <a:ext uri="{FF2B5EF4-FFF2-40B4-BE49-F238E27FC236}">
                <a16:creationId xmlns:a16="http://schemas.microsoft.com/office/drawing/2014/main" id="{66D5244B-8908-C07B-CAB4-BB83B8152502}"/>
              </a:ext>
            </a:extLst>
          </p:cNvPr>
          <p:cNvPicPr>
            <a:picLocks noChangeAspect="1"/>
          </p:cNvPicPr>
          <p:nvPr/>
        </p:nvPicPr>
        <p:blipFill rotWithShape="1">
          <a:blip r:embed="rId2"/>
          <a:srcRect t="3231" b="3398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4D6BACF-C421-1258-F20D-FCC608C45180}"/>
              </a:ext>
            </a:extLst>
          </p:cNvPr>
          <p:cNvSpPr>
            <a:spLocks noGrp="1"/>
          </p:cNvSpPr>
          <p:nvPr>
            <p:ph idx="1"/>
          </p:nvPr>
        </p:nvSpPr>
        <p:spPr>
          <a:xfrm>
            <a:off x="5932715" y="1643743"/>
            <a:ext cx="5910942" cy="4724400"/>
          </a:xfrm>
        </p:spPr>
        <p:txBody>
          <a:bodyPr>
            <a:normAutofit/>
          </a:bodyPr>
          <a:lstStyle/>
          <a:p>
            <a:r>
              <a:rPr lang="en-US" sz="2200" dirty="0"/>
              <a:t>The chatbot user interface acts as the main point of communication between users and the system. </a:t>
            </a:r>
          </a:p>
          <a:p>
            <a:r>
              <a:rPr lang="en-US" sz="2200" dirty="0"/>
              <a:t> It provides a user-friendly chat interface accessible through web browsers that allows users to initiate conversations and receive responses. </a:t>
            </a:r>
          </a:p>
          <a:p>
            <a:r>
              <a:rPr lang="en-US" sz="2200" dirty="0"/>
              <a:t> Effective context management ensures that the chat can maintain context during long conversations. </a:t>
            </a:r>
          </a:p>
          <a:p>
            <a:r>
              <a:rPr lang="en-US" sz="2200" dirty="0"/>
              <a:t> To maintain a high level of user-centricity, we are committed to a culture of continuous improvement and make improvements regularly.</a:t>
            </a:r>
            <a:endParaRPr lang="en-AU" sz="2200" dirty="0"/>
          </a:p>
        </p:txBody>
      </p:sp>
    </p:spTree>
    <p:extLst>
      <p:ext uri="{BB962C8B-B14F-4D97-AF65-F5344CB8AC3E}">
        <p14:creationId xmlns:p14="http://schemas.microsoft.com/office/powerpoint/2010/main" val="355886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A28433-549A-E686-08D8-CCEC37D0CF21}"/>
              </a:ext>
            </a:extLst>
          </p:cNvPr>
          <p:cNvSpPr>
            <a:spLocks noGrp="1"/>
          </p:cNvSpPr>
          <p:nvPr>
            <p:ph type="title"/>
          </p:nvPr>
        </p:nvSpPr>
        <p:spPr>
          <a:xfrm>
            <a:off x="640080" y="325369"/>
            <a:ext cx="4368602" cy="1956841"/>
          </a:xfrm>
        </p:spPr>
        <p:txBody>
          <a:bodyPr anchor="b">
            <a:normAutofit/>
          </a:bodyPr>
          <a:lstStyle/>
          <a:p>
            <a:r>
              <a:rPr lang="en-AU" sz="5400" b="1" dirty="0"/>
              <a:t>Use Case Diagram</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43358FA6-BA7A-D5E3-1BBB-D959BB1401F1}"/>
              </a:ext>
            </a:extLst>
          </p:cNvPr>
          <p:cNvSpPr>
            <a:spLocks noGrp="1"/>
          </p:cNvSpPr>
          <p:nvPr>
            <p:ph idx="1"/>
          </p:nvPr>
        </p:nvSpPr>
        <p:spPr>
          <a:xfrm>
            <a:off x="640080" y="2872899"/>
            <a:ext cx="4670097" cy="3880316"/>
          </a:xfrm>
        </p:spPr>
        <p:txBody>
          <a:bodyPr>
            <a:noAutofit/>
          </a:bodyPr>
          <a:lstStyle/>
          <a:p>
            <a:r>
              <a:rPr lang="en-US" sz="2200" dirty="0"/>
              <a:t>our website provides a user-friendly homepage that allows you to log in and log in to the chat interface. Users can go to the "About" page to get detailed information about the virtual friend and the "Contact Us" page to provide feedback and contact support. Registration sends an activation email where user data is securely stored. After logging in, users interact with a chat room. The chat history is stored in the My SQL database.</a:t>
            </a:r>
          </a:p>
        </p:txBody>
      </p:sp>
      <p:pic>
        <p:nvPicPr>
          <p:cNvPr id="10" name="Content Placeholder 9" descr="A diagram of a virtual friend website&#10;&#10;Description automatically generated">
            <a:extLst>
              <a:ext uri="{FF2B5EF4-FFF2-40B4-BE49-F238E27FC236}">
                <a16:creationId xmlns:a16="http://schemas.microsoft.com/office/drawing/2014/main" id="{808691E6-650D-6D79-27C0-C211D8A3106A}"/>
              </a:ext>
            </a:extLst>
          </p:cNvPr>
          <p:cNvPicPr>
            <a:picLocks noChangeAspect="1"/>
          </p:cNvPicPr>
          <p:nvPr/>
        </p:nvPicPr>
        <p:blipFill rotWithShape="1">
          <a:blip r:embed="rId2">
            <a:extLst>
              <a:ext uri="{28A0092B-C50C-407E-A947-70E740481C1C}">
                <a14:useLocalDpi xmlns:a14="http://schemas.microsoft.com/office/drawing/2010/main" val="0"/>
              </a:ext>
            </a:extLst>
          </a:blip>
          <a:srcRect r="-1" b="204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1229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978</TotalTime>
  <Words>1248</Words>
  <Application>Microsoft Office PowerPoint</Application>
  <PresentationFormat>Widescreen</PresentationFormat>
  <Paragraphs>118</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Virtual Friend Chat Bot </vt:lpstr>
      <vt:lpstr>Introduction</vt:lpstr>
      <vt:lpstr>Agenda </vt:lpstr>
      <vt:lpstr>Objectives</vt:lpstr>
      <vt:lpstr>Literature review </vt:lpstr>
      <vt:lpstr>Milestone </vt:lpstr>
      <vt:lpstr>User- Centered Design </vt:lpstr>
      <vt:lpstr>System Architecture</vt:lpstr>
      <vt:lpstr>Use Case Diagram</vt:lpstr>
      <vt:lpstr>Development Tools </vt:lpstr>
      <vt:lpstr>Challenges and Solutions</vt:lpstr>
      <vt:lpstr>User Interface </vt:lpstr>
      <vt:lpstr>User Interface </vt:lpstr>
      <vt:lpstr>User Interface </vt:lpstr>
      <vt:lpstr>User Interface </vt:lpstr>
      <vt:lpstr>User Interface </vt:lpstr>
      <vt:lpstr>User Interface </vt:lpstr>
      <vt:lpstr>Customization Capabilities</vt:lpstr>
      <vt:lpstr>Future Enhancements</vt:lpstr>
      <vt:lpstr>Conclusion </vt:lpstr>
      <vt:lpstr>References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Friend Chat Bot </dc:title>
  <dc:creator>Salon Thapa</dc:creator>
  <cp:lastModifiedBy>Salon Thapa</cp:lastModifiedBy>
  <cp:revision>12</cp:revision>
  <dcterms:created xsi:type="dcterms:W3CDTF">2023-09-14T23:17:02Z</dcterms:created>
  <dcterms:modified xsi:type="dcterms:W3CDTF">2023-09-20T08:28:05Z</dcterms:modified>
</cp:coreProperties>
</file>